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6858000" cx="9144000"/>
  <p:notesSz cx="6881800" cy="9296400"/>
  <p:embeddedFontLst>
    <p:embeddedFont>
      <p:font typeface="Helvetica Neue"/>
      <p:regular r:id="rId42"/>
      <p:bold r:id="rId43"/>
      <p:italic r:id="rId44"/>
      <p:boldItalic r:id="rId45"/>
    </p:embeddedFont>
    <p:embeddedFont>
      <p:font typeface="Merriweather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16">
          <p15:clr>
            <a:srgbClr val="000000"/>
          </p15:clr>
        </p15:guide>
        <p15:guide id="2" pos="440">
          <p15:clr>
            <a:srgbClr val="000000"/>
          </p15:clr>
        </p15:guide>
      </p15:sldGuideLst>
    </p:ext>
    <p:ext uri="GoogleSlidesCustomDataVersion2">
      <go:slidesCustomData xmlns:go="http://customooxmlschemas.google.com/" r:id="rId50" roundtripDataSignature="AMtx7mjFObY7Cx6bD7V1gDwPqKQbovL4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16" orient="horz"/>
        <p:guide pos="4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HelveticaNeue-regular.fntdata"/><Relationship Id="rId41" Type="http://schemas.openxmlformats.org/officeDocument/2006/relationships/slide" Target="slides/slide35.xml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Merriweather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erriweather-italic.fntdata"/><Relationship Id="rId47" Type="http://schemas.openxmlformats.org/officeDocument/2006/relationships/font" Target="fonts/Merriweather-bold.fntdata"/><Relationship Id="rId49" Type="http://schemas.openxmlformats.org/officeDocument/2006/relationships/font" Target="fonts/Merriweather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81325" cy="463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200" lIns="92425" spcFirstLastPara="1" rIns="92425" wrap="square" tIns="46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00487" y="0"/>
            <a:ext cx="2981325" cy="463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200" lIns="92425" spcFirstLastPara="1" rIns="92425" wrap="square" tIns="46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17600" y="698500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7575" y="4416425"/>
            <a:ext cx="5046662" cy="4181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200" lIns="92425" spcFirstLastPara="1" rIns="92425" wrap="square" tIns="462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32850"/>
            <a:ext cx="2981325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6200" lIns="92425" spcFirstLastPara="1" rIns="92425" wrap="square" tIns="46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00487" y="8832850"/>
            <a:ext cx="2981325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6200" lIns="92425" spcFirstLastPara="1" rIns="92425" wrap="square" tIns="4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917575" y="4416425"/>
            <a:ext cx="5046662" cy="4181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1:notes"/>
          <p:cNvSpPr/>
          <p:nvPr>
            <p:ph idx="2" type="sldImg"/>
          </p:nvPr>
        </p:nvSpPr>
        <p:spPr>
          <a:xfrm>
            <a:off x="1117600" y="698500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:notes"/>
          <p:cNvSpPr txBox="1"/>
          <p:nvPr>
            <p:ph idx="1" type="body"/>
          </p:nvPr>
        </p:nvSpPr>
        <p:spPr>
          <a:xfrm>
            <a:off x="917575" y="4416425"/>
            <a:ext cx="5046662" cy="4181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24:notes"/>
          <p:cNvSpPr/>
          <p:nvPr>
            <p:ph idx="2" type="sldImg"/>
          </p:nvPr>
        </p:nvSpPr>
        <p:spPr>
          <a:xfrm>
            <a:off x="1117600" y="698500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:notes"/>
          <p:cNvSpPr txBox="1"/>
          <p:nvPr>
            <p:ph idx="1" type="body"/>
          </p:nvPr>
        </p:nvSpPr>
        <p:spPr>
          <a:xfrm>
            <a:off x="917575" y="4416425"/>
            <a:ext cx="50466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26:notes"/>
          <p:cNvSpPr/>
          <p:nvPr>
            <p:ph idx="2" type="sldImg"/>
          </p:nvPr>
        </p:nvSpPr>
        <p:spPr>
          <a:xfrm>
            <a:off x="1117600" y="69850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f77d71c6c_0_2:notes"/>
          <p:cNvSpPr txBox="1"/>
          <p:nvPr>
            <p:ph idx="1" type="body"/>
          </p:nvPr>
        </p:nvSpPr>
        <p:spPr>
          <a:xfrm>
            <a:off x="917575" y="4416425"/>
            <a:ext cx="50466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25f77d71c6c_0_2:notes"/>
          <p:cNvSpPr/>
          <p:nvPr>
            <p:ph idx="2" type="sldImg"/>
          </p:nvPr>
        </p:nvSpPr>
        <p:spPr>
          <a:xfrm>
            <a:off x="1117600" y="69850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:notes"/>
          <p:cNvSpPr txBox="1"/>
          <p:nvPr>
            <p:ph idx="1" type="body"/>
          </p:nvPr>
        </p:nvSpPr>
        <p:spPr>
          <a:xfrm>
            <a:off x="917575" y="4416425"/>
            <a:ext cx="50466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33:notes"/>
          <p:cNvSpPr/>
          <p:nvPr>
            <p:ph idx="2" type="sldImg"/>
          </p:nvPr>
        </p:nvSpPr>
        <p:spPr>
          <a:xfrm>
            <a:off x="1117600" y="69850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:notes"/>
          <p:cNvSpPr txBox="1"/>
          <p:nvPr>
            <p:ph idx="1" type="body"/>
          </p:nvPr>
        </p:nvSpPr>
        <p:spPr>
          <a:xfrm>
            <a:off x="917575" y="4416425"/>
            <a:ext cx="50466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34:notes"/>
          <p:cNvSpPr/>
          <p:nvPr>
            <p:ph idx="2" type="sldImg"/>
          </p:nvPr>
        </p:nvSpPr>
        <p:spPr>
          <a:xfrm>
            <a:off x="1117600" y="69850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5:notes"/>
          <p:cNvSpPr txBox="1"/>
          <p:nvPr>
            <p:ph idx="1" type="body"/>
          </p:nvPr>
        </p:nvSpPr>
        <p:spPr>
          <a:xfrm>
            <a:off x="917575" y="4416425"/>
            <a:ext cx="5046662" cy="4181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35:notes"/>
          <p:cNvSpPr/>
          <p:nvPr>
            <p:ph idx="2" type="sldImg"/>
          </p:nvPr>
        </p:nvSpPr>
        <p:spPr>
          <a:xfrm>
            <a:off x="1117600" y="698500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:notes"/>
          <p:cNvSpPr txBox="1"/>
          <p:nvPr>
            <p:ph idx="1" type="body"/>
          </p:nvPr>
        </p:nvSpPr>
        <p:spPr>
          <a:xfrm>
            <a:off x="917575" y="4416425"/>
            <a:ext cx="50466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74" name="Google Shape;174;p36:notes"/>
          <p:cNvSpPr/>
          <p:nvPr>
            <p:ph idx="2" type="sldImg"/>
          </p:nvPr>
        </p:nvSpPr>
        <p:spPr>
          <a:xfrm>
            <a:off x="1117600" y="69850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:notes"/>
          <p:cNvSpPr txBox="1"/>
          <p:nvPr>
            <p:ph idx="1" type="body"/>
          </p:nvPr>
        </p:nvSpPr>
        <p:spPr>
          <a:xfrm>
            <a:off x="688180" y="4415790"/>
            <a:ext cx="55053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150" lIns="92150" spcFirstLastPara="1" rIns="92150" wrap="square" tIns="92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37:notes"/>
          <p:cNvSpPr/>
          <p:nvPr>
            <p:ph idx="2" type="sldImg"/>
          </p:nvPr>
        </p:nvSpPr>
        <p:spPr>
          <a:xfrm>
            <a:off x="1146967" y="697230"/>
            <a:ext cx="4587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:notes"/>
          <p:cNvSpPr txBox="1"/>
          <p:nvPr>
            <p:ph idx="1" type="body"/>
          </p:nvPr>
        </p:nvSpPr>
        <p:spPr>
          <a:xfrm>
            <a:off x="688180" y="4415790"/>
            <a:ext cx="55053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150" lIns="92150" spcFirstLastPara="1" rIns="92150" wrap="square" tIns="92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85" name="Google Shape;185;p38:notes"/>
          <p:cNvSpPr/>
          <p:nvPr>
            <p:ph idx="2" type="sldImg"/>
          </p:nvPr>
        </p:nvSpPr>
        <p:spPr>
          <a:xfrm>
            <a:off x="1146967" y="697230"/>
            <a:ext cx="4587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9:notes"/>
          <p:cNvSpPr txBox="1"/>
          <p:nvPr>
            <p:ph idx="1" type="body"/>
          </p:nvPr>
        </p:nvSpPr>
        <p:spPr>
          <a:xfrm>
            <a:off x="688180" y="4415790"/>
            <a:ext cx="55053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150" lIns="92150" spcFirstLastPara="1" rIns="92150" wrap="square" tIns="92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91" name="Google Shape;191;p39:notes"/>
          <p:cNvSpPr/>
          <p:nvPr>
            <p:ph idx="2" type="sldImg"/>
          </p:nvPr>
        </p:nvSpPr>
        <p:spPr>
          <a:xfrm>
            <a:off x="1146967" y="697230"/>
            <a:ext cx="4587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917575" y="4416425"/>
            <a:ext cx="50466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p4:notes"/>
          <p:cNvSpPr/>
          <p:nvPr>
            <p:ph idx="2" type="sldImg"/>
          </p:nvPr>
        </p:nvSpPr>
        <p:spPr>
          <a:xfrm>
            <a:off x="1117600" y="69850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:notes"/>
          <p:cNvSpPr txBox="1"/>
          <p:nvPr>
            <p:ph idx="1" type="body"/>
          </p:nvPr>
        </p:nvSpPr>
        <p:spPr>
          <a:xfrm>
            <a:off x="688180" y="4415790"/>
            <a:ext cx="55053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150" lIns="92150" spcFirstLastPara="1" rIns="92150" wrap="square" tIns="92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99" name="Google Shape;199;p40:notes"/>
          <p:cNvSpPr/>
          <p:nvPr>
            <p:ph idx="2" type="sldImg"/>
          </p:nvPr>
        </p:nvSpPr>
        <p:spPr>
          <a:xfrm>
            <a:off x="1146967" y="697230"/>
            <a:ext cx="4587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1:notes"/>
          <p:cNvSpPr txBox="1"/>
          <p:nvPr>
            <p:ph idx="1" type="body"/>
          </p:nvPr>
        </p:nvSpPr>
        <p:spPr>
          <a:xfrm>
            <a:off x="688180" y="4415790"/>
            <a:ext cx="55053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150" lIns="92150" spcFirstLastPara="1" rIns="92150" wrap="square" tIns="92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206" name="Google Shape;206;p41:notes"/>
          <p:cNvSpPr/>
          <p:nvPr>
            <p:ph idx="2" type="sldImg"/>
          </p:nvPr>
        </p:nvSpPr>
        <p:spPr>
          <a:xfrm>
            <a:off x="1146967" y="697230"/>
            <a:ext cx="4587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:notes"/>
          <p:cNvSpPr txBox="1"/>
          <p:nvPr>
            <p:ph idx="1" type="body"/>
          </p:nvPr>
        </p:nvSpPr>
        <p:spPr>
          <a:xfrm>
            <a:off x="688180" y="4415790"/>
            <a:ext cx="55053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150" lIns="92150" spcFirstLastPara="1" rIns="92150" wrap="square" tIns="92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213" name="Google Shape;213;p42:notes"/>
          <p:cNvSpPr/>
          <p:nvPr>
            <p:ph idx="2" type="sldImg"/>
          </p:nvPr>
        </p:nvSpPr>
        <p:spPr>
          <a:xfrm>
            <a:off x="1146967" y="697230"/>
            <a:ext cx="4587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:notes"/>
          <p:cNvSpPr txBox="1"/>
          <p:nvPr>
            <p:ph idx="1" type="body"/>
          </p:nvPr>
        </p:nvSpPr>
        <p:spPr>
          <a:xfrm>
            <a:off x="688180" y="4415790"/>
            <a:ext cx="55053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150" lIns="92150" spcFirstLastPara="1" rIns="92150" wrap="square" tIns="92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225" name="Google Shape;225;p43:notes"/>
          <p:cNvSpPr/>
          <p:nvPr>
            <p:ph idx="2" type="sldImg"/>
          </p:nvPr>
        </p:nvSpPr>
        <p:spPr>
          <a:xfrm>
            <a:off x="1146967" y="697230"/>
            <a:ext cx="4587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:notes"/>
          <p:cNvSpPr txBox="1"/>
          <p:nvPr>
            <p:ph idx="1" type="body"/>
          </p:nvPr>
        </p:nvSpPr>
        <p:spPr>
          <a:xfrm>
            <a:off x="688180" y="4415790"/>
            <a:ext cx="55053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150" lIns="92150" spcFirstLastPara="1" rIns="92150" wrap="square" tIns="92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234" name="Google Shape;234;p44:notes"/>
          <p:cNvSpPr/>
          <p:nvPr>
            <p:ph idx="2" type="sldImg"/>
          </p:nvPr>
        </p:nvSpPr>
        <p:spPr>
          <a:xfrm>
            <a:off x="1146967" y="697230"/>
            <a:ext cx="4587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5:notes"/>
          <p:cNvSpPr txBox="1"/>
          <p:nvPr>
            <p:ph idx="1" type="body"/>
          </p:nvPr>
        </p:nvSpPr>
        <p:spPr>
          <a:xfrm>
            <a:off x="688180" y="4415790"/>
            <a:ext cx="55053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150" lIns="92150" spcFirstLastPara="1" rIns="92150" wrap="square" tIns="92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241" name="Google Shape;241;p45:notes"/>
          <p:cNvSpPr/>
          <p:nvPr>
            <p:ph idx="2" type="sldImg"/>
          </p:nvPr>
        </p:nvSpPr>
        <p:spPr>
          <a:xfrm>
            <a:off x="1146967" y="697230"/>
            <a:ext cx="4587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:notes"/>
          <p:cNvSpPr txBox="1"/>
          <p:nvPr>
            <p:ph idx="1" type="body"/>
          </p:nvPr>
        </p:nvSpPr>
        <p:spPr>
          <a:xfrm>
            <a:off x="688180" y="4415790"/>
            <a:ext cx="55053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150" lIns="92150" spcFirstLastPara="1" rIns="92150" wrap="square" tIns="92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250" name="Google Shape;250;p46:notes"/>
          <p:cNvSpPr/>
          <p:nvPr>
            <p:ph idx="2" type="sldImg"/>
          </p:nvPr>
        </p:nvSpPr>
        <p:spPr>
          <a:xfrm>
            <a:off x="1146967" y="697230"/>
            <a:ext cx="4587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7:notes"/>
          <p:cNvSpPr txBox="1"/>
          <p:nvPr>
            <p:ph idx="1" type="body"/>
          </p:nvPr>
        </p:nvSpPr>
        <p:spPr>
          <a:xfrm>
            <a:off x="688180" y="4415790"/>
            <a:ext cx="55053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150" lIns="92150" spcFirstLastPara="1" rIns="92150" wrap="square" tIns="92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258" name="Google Shape;258;p47:notes"/>
          <p:cNvSpPr/>
          <p:nvPr>
            <p:ph idx="2" type="sldImg"/>
          </p:nvPr>
        </p:nvSpPr>
        <p:spPr>
          <a:xfrm>
            <a:off x="1146967" y="697230"/>
            <a:ext cx="4587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:notes"/>
          <p:cNvSpPr txBox="1"/>
          <p:nvPr>
            <p:ph idx="1" type="body"/>
          </p:nvPr>
        </p:nvSpPr>
        <p:spPr>
          <a:xfrm>
            <a:off x="688180" y="4415790"/>
            <a:ext cx="55053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150" lIns="92150" spcFirstLastPara="1" rIns="92150" wrap="square" tIns="92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268" name="Google Shape;268;p48:notes"/>
          <p:cNvSpPr/>
          <p:nvPr>
            <p:ph idx="2" type="sldImg"/>
          </p:nvPr>
        </p:nvSpPr>
        <p:spPr>
          <a:xfrm>
            <a:off x="1146967" y="697230"/>
            <a:ext cx="4587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9:notes"/>
          <p:cNvSpPr txBox="1"/>
          <p:nvPr>
            <p:ph idx="1" type="body"/>
          </p:nvPr>
        </p:nvSpPr>
        <p:spPr>
          <a:xfrm>
            <a:off x="688180" y="4415790"/>
            <a:ext cx="55053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150" lIns="92150" spcFirstLastPara="1" rIns="92150" wrap="square" tIns="92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276" name="Google Shape;276;p49:notes"/>
          <p:cNvSpPr/>
          <p:nvPr>
            <p:ph idx="2" type="sldImg"/>
          </p:nvPr>
        </p:nvSpPr>
        <p:spPr>
          <a:xfrm>
            <a:off x="1146967" y="697230"/>
            <a:ext cx="4587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917575" y="4416425"/>
            <a:ext cx="5046662" cy="4181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5:notes"/>
          <p:cNvSpPr/>
          <p:nvPr>
            <p:ph idx="2" type="sldImg"/>
          </p:nvPr>
        </p:nvSpPr>
        <p:spPr>
          <a:xfrm>
            <a:off x="1117600" y="698500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:notes"/>
          <p:cNvSpPr txBox="1"/>
          <p:nvPr>
            <p:ph idx="1" type="body"/>
          </p:nvPr>
        </p:nvSpPr>
        <p:spPr>
          <a:xfrm>
            <a:off x="688180" y="4415790"/>
            <a:ext cx="55053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150" lIns="92150" spcFirstLastPara="1" rIns="92150" wrap="square" tIns="92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283" name="Google Shape;283;p50:notes"/>
          <p:cNvSpPr/>
          <p:nvPr>
            <p:ph idx="2" type="sldImg"/>
          </p:nvPr>
        </p:nvSpPr>
        <p:spPr>
          <a:xfrm>
            <a:off x="1146967" y="697230"/>
            <a:ext cx="4587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:notes"/>
          <p:cNvSpPr txBox="1"/>
          <p:nvPr>
            <p:ph idx="1" type="body"/>
          </p:nvPr>
        </p:nvSpPr>
        <p:spPr>
          <a:xfrm>
            <a:off x="688180" y="4415790"/>
            <a:ext cx="55053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150" lIns="92150" spcFirstLastPara="1" rIns="92150" wrap="square" tIns="92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293" name="Google Shape;293;p51:notes"/>
          <p:cNvSpPr/>
          <p:nvPr>
            <p:ph idx="2" type="sldImg"/>
          </p:nvPr>
        </p:nvSpPr>
        <p:spPr>
          <a:xfrm>
            <a:off x="1146967" y="697230"/>
            <a:ext cx="4587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2:notes"/>
          <p:cNvSpPr txBox="1"/>
          <p:nvPr>
            <p:ph idx="1" type="body"/>
          </p:nvPr>
        </p:nvSpPr>
        <p:spPr>
          <a:xfrm>
            <a:off x="688180" y="4415790"/>
            <a:ext cx="55053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150" lIns="92150" spcFirstLastPara="1" rIns="92150" wrap="square" tIns="92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300" name="Google Shape;300;p52:notes"/>
          <p:cNvSpPr/>
          <p:nvPr>
            <p:ph idx="2" type="sldImg"/>
          </p:nvPr>
        </p:nvSpPr>
        <p:spPr>
          <a:xfrm>
            <a:off x="1146967" y="697230"/>
            <a:ext cx="4587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:notes"/>
          <p:cNvSpPr txBox="1"/>
          <p:nvPr>
            <p:ph idx="1" type="body"/>
          </p:nvPr>
        </p:nvSpPr>
        <p:spPr>
          <a:xfrm>
            <a:off x="688180" y="4415790"/>
            <a:ext cx="55053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150" lIns="92150" spcFirstLastPara="1" rIns="92150" wrap="square" tIns="92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313" name="Google Shape;313;p53:notes"/>
          <p:cNvSpPr/>
          <p:nvPr>
            <p:ph idx="2" type="sldImg"/>
          </p:nvPr>
        </p:nvSpPr>
        <p:spPr>
          <a:xfrm>
            <a:off x="1146967" y="697230"/>
            <a:ext cx="4587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:notes"/>
          <p:cNvSpPr txBox="1"/>
          <p:nvPr>
            <p:ph idx="1" type="body"/>
          </p:nvPr>
        </p:nvSpPr>
        <p:spPr>
          <a:xfrm>
            <a:off x="688180" y="4415790"/>
            <a:ext cx="55053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150" lIns="92150" spcFirstLastPara="1" rIns="92150" wrap="square" tIns="92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321" name="Google Shape;321;p54:notes"/>
          <p:cNvSpPr/>
          <p:nvPr>
            <p:ph idx="2" type="sldImg"/>
          </p:nvPr>
        </p:nvSpPr>
        <p:spPr>
          <a:xfrm>
            <a:off x="1146967" y="697230"/>
            <a:ext cx="4587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:notes"/>
          <p:cNvSpPr txBox="1"/>
          <p:nvPr>
            <p:ph idx="1" type="body"/>
          </p:nvPr>
        </p:nvSpPr>
        <p:spPr>
          <a:xfrm>
            <a:off x="688180" y="4415790"/>
            <a:ext cx="55053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150" lIns="92150" spcFirstLastPara="1" rIns="92150" wrap="square" tIns="92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327" name="Google Shape;327;p55:notes"/>
          <p:cNvSpPr/>
          <p:nvPr>
            <p:ph idx="2" type="sldImg"/>
          </p:nvPr>
        </p:nvSpPr>
        <p:spPr>
          <a:xfrm>
            <a:off x="1146967" y="697230"/>
            <a:ext cx="4587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917575" y="4416425"/>
            <a:ext cx="5046662" cy="4181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7:notes"/>
          <p:cNvSpPr/>
          <p:nvPr>
            <p:ph idx="2" type="sldImg"/>
          </p:nvPr>
        </p:nvSpPr>
        <p:spPr>
          <a:xfrm>
            <a:off x="1117600" y="698500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:notes"/>
          <p:cNvSpPr txBox="1"/>
          <p:nvPr>
            <p:ph idx="1" type="body"/>
          </p:nvPr>
        </p:nvSpPr>
        <p:spPr>
          <a:xfrm>
            <a:off x="917575" y="4416425"/>
            <a:ext cx="50466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10:notes"/>
          <p:cNvSpPr/>
          <p:nvPr>
            <p:ph idx="2" type="sldImg"/>
          </p:nvPr>
        </p:nvSpPr>
        <p:spPr>
          <a:xfrm>
            <a:off x="1117600" y="69850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:notes"/>
          <p:cNvSpPr txBox="1"/>
          <p:nvPr>
            <p:ph idx="1" type="body"/>
          </p:nvPr>
        </p:nvSpPr>
        <p:spPr>
          <a:xfrm>
            <a:off x="917575" y="4416425"/>
            <a:ext cx="50466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17:notes"/>
          <p:cNvSpPr/>
          <p:nvPr>
            <p:ph idx="2" type="sldImg"/>
          </p:nvPr>
        </p:nvSpPr>
        <p:spPr>
          <a:xfrm>
            <a:off x="1117600" y="69850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:notes"/>
          <p:cNvSpPr txBox="1"/>
          <p:nvPr>
            <p:ph idx="1" type="body"/>
          </p:nvPr>
        </p:nvSpPr>
        <p:spPr>
          <a:xfrm>
            <a:off x="917575" y="4416425"/>
            <a:ext cx="5046662" cy="4181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11:notes"/>
          <p:cNvSpPr/>
          <p:nvPr>
            <p:ph idx="2" type="sldImg"/>
          </p:nvPr>
        </p:nvSpPr>
        <p:spPr>
          <a:xfrm>
            <a:off x="1117600" y="698500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:notes"/>
          <p:cNvSpPr txBox="1"/>
          <p:nvPr>
            <p:ph idx="1" type="body"/>
          </p:nvPr>
        </p:nvSpPr>
        <p:spPr>
          <a:xfrm>
            <a:off x="917575" y="4416425"/>
            <a:ext cx="50466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12:notes"/>
          <p:cNvSpPr/>
          <p:nvPr>
            <p:ph idx="2" type="sldImg"/>
          </p:nvPr>
        </p:nvSpPr>
        <p:spPr>
          <a:xfrm>
            <a:off x="1117600" y="69850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:notes"/>
          <p:cNvSpPr txBox="1"/>
          <p:nvPr>
            <p:ph idx="1" type="body"/>
          </p:nvPr>
        </p:nvSpPr>
        <p:spPr>
          <a:xfrm>
            <a:off x="917575" y="4416425"/>
            <a:ext cx="50466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25:notes"/>
          <p:cNvSpPr/>
          <p:nvPr>
            <p:ph idx="2" type="sldImg"/>
          </p:nvPr>
        </p:nvSpPr>
        <p:spPr>
          <a:xfrm>
            <a:off x="1117600" y="69850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7"/>
          <p:cNvSpPr txBox="1"/>
          <p:nvPr>
            <p:ph type="ctrTitle"/>
          </p:nvPr>
        </p:nvSpPr>
        <p:spPr>
          <a:xfrm>
            <a:off x="685800" y="685800"/>
            <a:ext cx="7772400" cy="212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7"/>
          <p:cNvSpPr txBox="1"/>
          <p:nvPr>
            <p:ph type="title"/>
          </p:nvPr>
        </p:nvSpPr>
        <p:spPr>
          <a:xfrm>
            <a:off x="457200" y="277812"/>
            <a:ext cx="8229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216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b="1" sz="1600"/>
            </a:lvl9pPr>
          </a:lstStyle>
          <a:p/>
        </p:txBody>
      </p:sp>
      <p:sp>
        <p:nvSpPr>
          <p:cNvPr id="63" name="Google Shape;63;p6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2160"/>
              <a:buChar char="●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2000"/>
            </a:lvl2pPr>
            <a:lvl3pPr indent="-314325" lvl="2" marL="13716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4"/>
              <a:defRPr sz="1800"/>
            </a:lvl3pPr>
            <a:lvl4pPr indent="-304800" lvl="3" marL="18288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–"/>
              <a:defRPr sz="1600"/>
            </a:lvl4pPr>
            <a:lvl5pPr indent="-304800" lvl="4" marL="22860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5pPr>
            <a:lvl6pPr indent="-304800" lvl="5" marL="2743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6pPr>
            <a:lvl7pPr indent="-304800" lvl="6" marL="3200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7pPr>
            <a:lvl8pPr indent="-304800" lvl="7" marL="3657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8pPr>
            <a:lvl9pPr indent="-304800" lvl="8" marL="41148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9pPr>
          </a:lstStyle>
          <a:p/>
        </p:txBody>
      </p:sp>
      <p:sp>
        <p:nvSpPr>
          <p:cNvPr id="64" name="Google Shape;64;p6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216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b="1" sz="1600"/>
            </a:lvl9pPr>
          </a:lstStyle>
          <a:p/>
        </p:txBody>
      </p:sp>
      <p:sp>
        <p:nvSpPr>
          <p:cNvPr id="65" name="Google Shape;65;p6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2160"/>
              <a:buChar char="●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2000"/>
            </a:lvl2pPr>
            <a:lvl3pPr indent="-314325" lvl="2" marL="13716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4"/>
              <a:defRPr sz="1800"/>
            </a:lvl3pPr>
            <a:lvl4pPr indent="-304800" lvl="3" marL="18288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–"/>
              <a:defRPr sz="1600"/>
            </a:lvl4pPr>
            <a:lvl5pPr indent="-304800" lvl="4" marL="22860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5pPr>
            <a:lvl6pPr indent="-304800" lvl="5" marL="2743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6pPr>
            <a:lvl7pPr indent="-304800" lvl="6" marL="3200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7pPr>
            <a:lvl8pPr indent="-304800" lvl="7" marL="3657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8pPr>
            <a:lvl9pPr indent="-304800" lvl="8" marL="41148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9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9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44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20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0"/>
          <p:cNvSpPr txBox="1"/>
          <p:nvPr>
            <p:ph type="title"/>
          </p:nvPr>
        </p:nvSpPr>
        <p:spPr>
          <a:xfrm>
            <a:off x="457200" y="277812"/>
            <a:ext cx="8229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0"/>
          <p:cNvSpPr txBox="1"/>
          <p:nvPr>
            <p:ph idx="1" type="body"/>
          </p:nvPr>
        </p:nvSpPr>
        <p:spPr>
          <a:xfrm>
            <a:off x="806450" y="1233487"/>
            <a:ext cx="8229600" cy="4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620"/>
              <a:buChar char="●"/>
              <a:defRPr/>
            </a:lvl1pPr>
            <a:lvl2pPr indent="-320040" lvl="1" marL="9144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440"/>
              <a:buChar char="●"/>
              <a:defRPr/>
            </a:lvl2pPr>
            <a:lvl3pPr indent="-314325" lvl="2" marL="13716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4"/>
              <a:defRPr/>
            </a:lvl3pPr>
            <a:lvl4pPr indent="-314325" lvl="3" marL="18288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–"/>
              <a:defRPr/>
            </a:lvl4pPr>
            <a:lvl5pPr indent="-314325" lvl="4" marL="22860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5pPr>
            <a:lvl6pPr indent="-314325" lvl="5" marL="27432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6pPr>
            <a:lvl7pPr indent="-314325" lvl="6" marL="32004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7pPr>
            <a:lvl8pPr indent="-314325" lvl="7" marL="36576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8pPr>
            <a:lvl9pPr indent="-314325" lvl="8" marL="41148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1"/>
          <p:cNvSpPr txBox="1"/>
          <p:nvPr>
            <p:ph type="title"/>
          </p:nvPr>
        </p:nvSpPr>
        <p:spPr>
          <a:xfrm>
            <a:off x="457200" y="277812"/>
            <a:ext cx="8229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1"/>
          <p:cNvSpPr txBox="1"/>
          <p:nvPr>
            <p:ph idx="1" type="body"/>
          </p:nvPr>
        </p:nvSpPr>
        <p:spPr>
          <a:xfrm>
            <a:off x="806450" y="1233488"/>
            <a:ext cx="4038600" cy="4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8620" lvl="0" marL="457200" algn="l">
              <a:lnSpc>
                <a:spcPct val="100000"/>
              </a:lnSpc>
              <a:spcBef>
                <a:spcPts val="980"/>
              </a:spcBef>
              <a:spcAft>
                <a:spcPts val="0"/>
              </a:spcAft>
              <a:buSzPts val="2520"/>
              <a:buChar char="●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1920"/>
              <a:buChar char="●"/>
              <a:defRPr sz="2400"/>
            </a:lvl2pPr>
            <a:lvl3pPr indent="-32385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Char char="4"/>
              <a:defRPr sz="2000"/>
            </a:lvl3pPr>
            <a:lvl4pPr indent="-314325" lvl="3" marL="18288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–"/>
              <a:defRPr sz="1800"/>
            </a:lvl4pPr>
            <a:lvl5pPr indent="-314325" lvl="4" marL="22860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5pPr>
            <a:lvl6pPr indent="-314325" lvl="5" marL="27432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6pPr>
            <a:lvl7pPr indent="-314325" lvl="6" marL="32004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7pPr>
            <a:lvl8pPr indent="-314325" lvl="7" marL="36576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8pPr>
            <a:lvl9pPr indent="-314325" lvl="8" marL="41148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9pPr>
          </a:lstStyle>
          <a:p/>
        </p:txBody>
      </p:sp>
      <p:sp>
        <p:nvSpPr>
          <p:cNvPr id="41" name="Google Shape;41;p61"/>
          <p:cNvSpPr txBox="1"/>
          <p:nvPr>
            <p:ph idx="2" type="body"/>
          </p:nvPr>
        </p:nvSpPr>
        <p:spPr>
          <a:xfrm>
            <a:off x="4997450" y="1233488"/>
            <a:ext cx="4038600" cy="4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8620" lvl="0" marL="457200" algn="l">
              <a:lnSpc>
                <a:spcPct val="100000"/>
              </a:lnSpc>
              <a:spcBef>
                <a:spcPts val="980"/>
              </a:spcBef>
              <a:spcAft>
                <a:spcPts val="0"/>
              </a:spcAft>
              <a:buSzPts val="2520"/>
              <a:buChar char="●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1920"/>
              <a:buChar char="●"/>
              <a:defRPr sz="2400"/>
            </a:lvl2pPr>
            <a:lvl3pPr indent="-32385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Char char="4"/>
              <a:defRPr sz="2000"/>
            </a:lvl3pPr>
            <a:lvl4pPr indent="-314325" lvl="3" marL="18288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–"/>
              <a:defRPr sz="1800"/>
            </a:lvl4pPr>
            <a:lvl5pPr indent="-314325" lvl="4" marL="22860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5pPr>
            <a:lvl6pPr indent="-314325" lvl="5" marL="27432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6pPr>
            <a:lvl7pPr indent="-314325" lvl="6" marL="32004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7pPr>
            <a:lvl8pPr indent="-314325" lvl="7" marL="36576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8pPr>
            <a:lvl9pPr indent="-314325" lvl="8" marL="41148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2"/>
          <p:cNvSpPr txBox="1"/>
          <p:nvPr>
            <p:ph type="ctrTitle"/>
          </p:nvPr>
        </p:nvSpPr>
        <p:spPr>
          <a:xfrm>
            <a:off x="685800" y="685800"/>
            <a:ext cx="7772400" cy="212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3"/>
          <p:cNvSpPr txBox="1"/>
          <p:nvPr>
            <p:ph type="title"/>
          </p:nvPr>
        </p:nvSpPr>
        <p:spPr>
          <a:xfrm rot="5400000">
            <a:off x="5220500" y="1948663"/>
            <a:ext cx="5486400" cy="21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3"/>
          <p:cNvSpPr txBox="1"/>
          <p:nvPr>
            <p:ph idx="1" type="body"/>
          </p:nvPr>
        </p:nvSpPr>
        <p:spPr>
          <a:xfrm rot="5400000">
            <a:off x="854888" y="-119837"/>
            <a:ext cx="5486400" cy="6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620"/>
              <a:buChar char="●"/>
              <a:defRPr/>
            </a:lvl1pPr>
            <a:lvl2pPr indent="-320040" lvl="1" marL="9144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440"/>
              <a:buChar char="●"/>
              <a:defRPr/>
            </a:lvl2pPr>
            <a:lvl3pPr indent="-314325" lvl="2" marL="13716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4"/>
              <a:defRPr/>
            </a:lvl3pPr>
            <a:lvl4pPr indent="-314325" lvl="3" marL="18288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–"/>
              <a:defRPr/>
            </a:lvl4pPr>
            <a:lvl5pPr indent="-314325" lvl="4" marL="22860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5pPr>
            <a:lvl6pPr indent="-314325" lvl="5" marL="27432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6pPr>
            <a:lvl7pPr indent="-314325" lvl="6" marL="32004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7pPr>
            <a:lvl8pPr indent="-314325" lvl="7" marL="36576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8pPr>
            <a:lvl9pPr indent="-314325" lvl="8" marL="41148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4"/>
          <p:cNvSpPr txBox="1"/>
          <p:nvPr>
            <p:ph type="title"/>
          </p:nvPr>
        </p:nvSpPr>
        <p:spPr>
          <a:xfrm>
            <a:off x="457200" y="277812"/>
            <a:ext cx="8229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4"/>
          <p:cNvSpPr txBox="1"/>
          <p:nvPr>
            <p:ph idx="1" type="body"/>
          </p:nvPr>
        </p:nvSpPr>
        <p:spPr>
          <a:xfrm rot="5400000">
            <a:off x="2655950" y="-616013"/>
            <a:ext cx="4530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620"/>
              <a:buChar char="●"/>
              <a:defRPr/>
            </a:lvl1pPr>
            <a:lvl2pPr indent="-320040" lvl="1" marL="9144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440"/>
              <a:buChar char="●"/>
              <a:defRPr/>
            </a:lvl2pPr>
            <a:lvl3pPr indent="-314325" lvl="2" marL="13716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4"/>
              <a:defRPr/>
            </a:lvl3pPr>
            <a:lvl4pPr indent="-314325" lvl="3" marL="18288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–"/>
              <a:defRPr/>
            </a:lvl4pPr>
            <a:lvl5pPr indent="-314325" lvl="4" marL="22860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5pPr>
            <a:lvl6pPr indent="-314325" lvl="5" marL="27432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6pPr>
            <a:lvl7pPr indent="-314325" lvl="6" marL="32004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7pPr>
            <a:lvl8pPr indent="-314325" lvl="7" marL="36576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8pPr>
            <a:lvl9pPr indent="-314325" lvl="8" marL="41148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5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65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26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6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6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1480" lvl="0" marL="4572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SzPts val="2880"/>
              <a:buChar char="●"/>
              <a:defRPr sz="3200"/>
            </a:lvl1pPr>
            <a:lvl2pPr indent="-370840" lvl="1" marL="914400" algn="l">
              <a:lnSpc>
                <a:spcPct val="100000"/>
              </a:lnSpc>
              <a:spcBef>
                <a:spcPts val="980"/>
              </a:spcBef>
              <a:spcAft>
                <a:spcPts val="0"/>
              </a:spcAft>
              <a:buSzPts val="2240"/>
              <a:buChar char="●"/>
              <a:defRPr sz="2800"/>
            </a:lvl2pPr>
            <a:lvl3pPr indent="-342900" lvl="2" marL="13716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1800"/>
              <a:buChar char="4"/>
              <a:defRPr sz="2400"/>
            </a:lvl3pPr>
            <a:lvl4pPr indent="-32385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–"/>
              <a:defRPr sz="2000"/>
            </a:lvl4pPr>
            <a:lvl5pPr indent="-32385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»"/>
              <a:defRPr sz="2000"/>
            </a:lvl5pPr>
            <a:lvl6pPr indent="-32385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»"/>
              <a:defRPr sz="2000"/>
            </a:lvl6pPr>
            <a:lvl7pPr indent="-32385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»"/>
              <a:defRPr sz="2000"/>
            </a:lvl7pPr>
            <a:lvl8pPr indent="-32385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»"/>
              <a:defRPr sz="2000"/>
            </a:lvl8pPr>
            <a:lvl9pPr indent="-32385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»"/>
              <a:defRPr sz="2000"/>
            </a:lvl9pPr>
          </a:lstStyle>
          <a:p/>
        </p:txBody>
      </p:sp>
      <p:sp>
        <p:nvSpPr>
          <p:cNvPr id="57" name="Google Shape;57;p66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26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image" Target="../media/image12.jpg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56"/>
          <p:cNvGrpSpPr/>
          <p:nvPr/>
        </p:nvGrpSpPr>
        <p:grpSpPr>
          <a:xfrm>
            <a:off x="198437" y="2960687"/>
            <a:ext cx="8610500" cy="201600"/>
            <a:chOff x="198437" y="2960687"/>
            <a:chExt cx="8610500" cy="201600"/>
          </a:xfrm>
        </p:grpSpPr>
        <p:sp>
          <p:nvSpPr>
            <p:cNvPr id="11" name="Google Shape;11;p56"/>
            <p:cNvSpPr txBox="1"/>
            <p:nvPr/>
          </p:nvSpPr>
          <p:spPr>
            <a:xfrm>
              <a:off x="198437" y="2960687"/>
              <a:ext cx="2870100" cy="201600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" name="Google Shape;12;p56"/>
            <p:cNvSpPr txBox="1"/>
            <p:nvPr/>
          </p:nvSpPr>
          <p:spPr>
            <a:xfrm>
              <a:off x="3068637" y="2960687"/>
              <a:ext cx="2870100" cy="201600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" name="Google Shape;13;p56"/>
            <p:cNvSpPr txBox="1"/>
            <p:nvPr/>
          </p:nvSpPr>
          <p:spPr>
            <a:xfrm>
              <a:off x="5938837" y="2960687"/>
              <a:ext cx="2870100" cy="201600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14" name="Google Shape;14;p56"/>
          <p:cNvSpPr txBox="1"/>
          <p:nvPr/>
        </p:nvSpPr>
        <p:spPr>
          <a:xfrm>
            <a:off x="6489700" y="6588125"/>
            <a:ext cx="27129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ts val="1000"/>
              <a:buFont typeface="Helvetica Neue"/>
              <a:buNone/>
            </a:pPr>
            <a:r>
              <a:rPr b="1" i="0" lang="en-US" sz="1000" u="none" cap="none" strike="noStrike">
                <a:solidFill>
                  <a:srgbClr val="3366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Silberschatz, Galvin and Gagne ©2013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56"/>
          <p:cNvSpPr txBox="1"/>
          <p:nvPr/>
        </p:nvSpPr>
        <p:spPr>
          <a:xfrm>
            <a:off x="26987" y="6613525"/>
            <a:ext cx="26955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ts val="1000"/>
              <a:buFont typeface="Helvetica Neue"/>
              <a:buNone/>
            </a:pPr>
            <a:r>
              <a:rPr b="1" i="0" lang="en-US" sz="1000" u="none" cap="none" strike="noStrike">
                <a:solidFill>
                  <a:srgbClr val="3366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Operating System Concepts – 9</a:t>
            </a:r>
            <a:r>
              <a:rPr b="1" baseline="30000" i="0" lang="en-US" sz="1000" u="none" cap="none" strike="noStrike">
                <a:solidFill>
                  <a:srgbClr val="3366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1" i="0" lang="en-US" sz="1000" u="none" cap="none" strike="noStrike">
                <a:solidFill>
                  <a:srgbClr val="3366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Edit9on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no_4" id="16" name="Google Shape;16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360737" y="4157662"/>
            <a:ext cx="2062160" cy="1593849"/>
          </a:xfrm>
          <a:prstGeom prst="rect">
            <a:avLst/>
          </a:prstGeom>
          <a:noFill/>
          <a:ln cap="flat" cmpd="sng" w="76200">
            <a:solidFill>
              <a:srgbClr val="336699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7" name="Google Shape;17;p56"/>
          <p:cNvSpPr txBox="1"/>
          <p:nvPr/>
        </p:nvSpPr>
        <p:spPr>
          <a:xfrm>
            <a:off x="3224212" y="4006850"/>
            <a:ext cx="2336700" cy="1887600"/>
          </a:xfrm>
          <a:prstGeom prst="rect">
            <a:avLst/>
          </a:prstGeom>
          <a:noFill/>
          <a:ln cap="flat" cmpd="thinThick" w="57150">
            <a:solidFill>
              <a:srgbClr val="66CC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Google Shape;18;p56"/>
          <p:cNvSpPr txBox="1"/>
          <p:nvPr>
            <p:ph type="title"/>
          </p:nvPr>
        </p:nvSpPr>
        <p:spPr>
          <a:xfrm>
            <a:off x="457200" y="277812"/>
            <a:ext cx="8229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56"/>
          <p:cNvSpPr txBox="1"/>
          <p:nvPr>
            <p:ph idx="1" type="body"/>
          </p:nvPr>
        </p:nvSpPr>
        <p:spPr>
          <a:xfrm>
            <a:off x="806450" y="1233487"/>
            <a:ext cx="8229600" cy="4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1470" lvl="0" marL="45720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20040" lvl="1" marL="91440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4325" lvl="3" marL="182880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Helvetica Neue"/>
              <a:buChar char="–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4325" lvl="4" marL="228600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4325" lvl="5" marL="274320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4325" lvl="6" marL="320040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4325" lvl="7" marL="365760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4325" lvl="8" marL="411480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no_3" id="23" name="Google Shape;23;p5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5750" y="0"/>
            <a:ext cx="1195386" cy="9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8"/>
          <p:cNvSpPr txBox="1"/>
          <p:nvPr>
            <p:ph type="title"/>
          </p:nvPr>
        </p:nvSpPr>
        <p:spPr>
          <a:xfrm>
            <a:off x="457200" y="277812"/>
            <a:ext cx="8229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8"/>
          <p:cNvSpPr txBox="1"/>
          <p:nvPr>
            <p:ph idx="1" type="body"/>
          </p:nvPr>
        </p:nvSpPr>
        <p:spPr>
          <a:xfrm>
            <a:off x="806450" y="1233487"/>
            <a:ext cx="8229600" cy="4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1470" lvl="0" marL="45720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20040" lvl="1" marL="91440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4325" lvl="3" marL="182880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Helvetica Neue"/>
              <a:buChar char="–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4325" lvl="4" marL="228600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4325" lvl="5" marL="274320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4325" lvl="6" marL="320040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4325" lvl="7" marL="365760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4325" lvl="8" marL="411480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" name="Google Shape;26;p58"/>
          <p:cNvSpPr txBox="1"/>
          <p:nvPr/>
        </p:nvSpPr>
        <p:spPr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7" name="Google Shape;27;p58"/>
          <p:cNvCxnSpPr/>
          <p:nvPr/>
        </p:nvCxnSpPr>
        <p:spPr>
          <a:xfrm>
            <a:off x="457200" y="860425"/>
            <a:ext cx="8077200" cy="0"/>
          </a:xfrm>
          <a:prstGeom prst="straightConnector1">
            <a:avLst/>
          </a:prstGeom>
          <a:noFill/>
          <a:ln cap="flat" cmpd="sng" w="19050">
            <a:solidFill>
              <a:srgbClr val="33669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" name="Google Shape;28;p58"/>
          <p:cNvSpPr txBox="1"/>
          <p:nvPr/>
        </p:nvSpPr>
        <p:spPr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" name="Google Shape;29;p58"/>
          <p:cNvSpPr txBox="1"/>
          <p:nvPr/>
        </p:nvSpPr>
        <p:spPr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" name="Google Shape;30;p58"/>
          <p:cNvSpPr txBox="1"/>
          <p:nvPr/>
        </p:nvSpPr>
        <p:spPr>
          <a:xfrm>
            <a:off x="4257675" y="6613525"/>
            <a:ext cx="4446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000"/>
              <a:buFont typeface="Helvetica Neue"/>
              <a:buNone/>
            </a:pPr>
            <a:r>
              <a:rPr b="1" i="0" lang="en-US" sz="1000" u="none" cap="none" strike="noStrike">
                <a:solidFill>
                  <a:srgbClr val="0066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</a:t>
            </a:r>
            <a:fld id="{00000000-1234-1234-1234-123412341234}" type="slidenum">
              <a:rPr b="1" i="0" lang="en-US" sz="1000" u="none" cap="none" strike="noStrike">
                <a:solidFill>
                  <a:srgbClr val="0066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8"/>
          <p:cNvSpPr txBox="1"/>
          <p:nvPr/>
        </p:nvSpPr>
        <p:spPr>
          <a:xfrm>
            <a:off x="6489700" y="6588125"/>
            <a:ext cx="27129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000"/>
              <a:buFont typeface="Helvetica Neue"/>
              <a:buNone/>
            </a:pPr>
            <a:r>
              <a:rPr b="1" i="0" lang="en-US" sz="1000" u="none" cap="none" strike="noStrike">
                <a:solidFill>
                  <a:srgbClr val="0066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Silberschatz, Galvin and Gagne ©2013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8"/>
          <p:cNvSpPr txBox="1"/>
          <p:nvPr/>
        </p:nvSpPr>
        <p:spPr>
          <a:xfrm>
            <a:off x="185737" y="6621462"/>
            <a:ext cx="2638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000"/>
              <a:buFont typeface="Helvetica Neue"/>
              <a:buNone/>
            </a:pPr>
            <a:r>
              <a:rPr b="1" i="0" lang="en-US" sz="1000" u="none" cap="none" strike="noStrike">
                <a:solidFill>
                  <a:srgbClr val="0066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Operating System Concepts – 9</a:t>
            </a:r>
            <a:r>
              <a:rPr b="1" baseline="30000" i="0" lang="en-US" sz="1000" u="none" cap="none" strike="noStrike">
                <a:solidFill>
                  <a:srgbClr val="0066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1" i="0" lang="en-US" sz="1000" u="none" cap="none" strike="noStrike">
                <a:solidFill>
                  <a:srgbClr val="0066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Edition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no_6" id="33" name="Google Shape;33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3987" y="5849937"/>
            <a:ext cx="1284287" cy="79216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analogmuseum.org/library/eai_tr-10.pdf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43.png"/><Relationship Id="rId9" Type="http://schemas.openxmlformats.org/officeDocument/2006/relationships/image" Target="../media/image30.png"/><Relationship Id="rId5" Type="http://schemas.openxmlformats.org/officeDocument/2006/relationships/image" Target="../media/image47.png"/><Relationship Id="rId6" Type="http://schemas.openxmlformats.org/officeDocument/2006/relationships/image" Target="../media/image6.png"/><Relationship Id="rId7" Type="http://schemas.openxmlformats.org/officeDocument/2006/relationships/image" Target="../media/image16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hyperlink" Target="https://www.gnu.org/philosophy/free-sw.es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youtube.com/watch?v=5t_EcPTEzh4" TargetMode="External"/><Relationship Id="rId4" Type="http://schemas.openxmlformats.org/officeDocument/2006/relationships/image" Target="../media/image4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upload.wikimedia.org/wikipedia/commons/7/77/Unix_history-simple.svg" TargetMode="External"/><Relationship Id="rId4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"/>
          <p:cNvSpPr txBox="1"/>
          <p:nvPr>
            <p:ph type="ctrTitle"/>
          </p:nvPr>
        </p:nvSpPr>
        <p:spPr>
          <a:xfrm>
            <a:off x="371475" y="1900237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4300"/>
              <a:buFont typeface="Arial"/>
              <a:buNone/>
            </a:pPr>
            <a:r>
              <a:rPr lang="en-US"/>
              <a:t>Unidad</a:t>
            </a:r>
            <a:r>
              <a:rPr b="1" i="0" lang="en-US" sz="4300" u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 1:  </a:t>
            </a:r>
            <a:r>
              <a:rPr lang="en-US"/>
              <a:t>Introducción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4294967295" type="title"/>
          </p:nvPr>
        </p:nvSpPr>
        <p:spPr>
          <a:xfrm>
            <a:off x="1069975" y="166687"/>
            <a:ext cx="7616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3200"/>
              <a:buFont typeface="Arial"/>
              <a:buNone/>
            </a:pPr>
            <a:r>
              <a:rPr lang="en-US"/>
              <a:t>Multiprogramación</a:t>
            </a:r>
            <a:endParaRPr/>
          </a:p>
        </p:txBody>
      </p:sp>
      <p:sp>
        <p:nvSpPr>
          <p:cNvPr id="140" name="Google Shape;140;p24"/>
          <p:cNvSpPr txBox="1"/>
          <p:nvPr>
            <p:ph idx="4294967295" type="body"/>
          </p:nvPr>
        </p:nvSpPr>
        <p:spPr>
          <a:xfrm>
            <a:off x="497900" y="742950"/>
            <a:ext cx="8496000" cy="55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42900" marR="0" rtl="0" algn="l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b="1">
              <a:solidFill>
                <a:srgbClr val="3366FF"/>
              </a:solidFill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800"/>
              <a:buFont typeface="Arial"/>
              <a:buChar char="●"/>
            </a:pPr>
            <a:r>
              <a:rPr b="1" i="0" lang="en-US" u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Multiprogra</a:t>
            </a:r>
            <a:r>
              <a:rPr b="1" lang="en-US">
                <a:solidFill>
                  <a:srgbClr val="3366FF"/>
                </a:solidFill>
              </a:rPr>
              <a:t>mación</a:t>
            </a:r>
            <a:r>
              <a:rPr b="0" i="0" lang="en-US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-308610" lvl="1" marL="742950" marR="0" rtl="0" algn="l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La </a:t>
            </a:r>
            <a:r>
              <a:rPr b="1" lang="en-US">
                <a:solidFill>
                  <a:srgbClr val="3366FF"/>
                </a:solidFill>
              </a:rPr>
              <a:t>multiprogramación</a:t>
            </a:r>
            <a:r>
              <a:rPr lang="en-US"/>
              <a:t> organiza trabajos (código y datos) para que la </a:t>
            </a:r>
            <a:r>
              <a:rPr b="1" lang="en-US"/>
              <a:t>CPU siempre tenga uno para ejecutar</a:t>
            </a:r>
            <a:endParaRPr b="1"/>
          </a:p>
          <a:p>
            <a:pPr indent="-318769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Arial"/>
              <a:buChar char="●"/>
            </a:pPr>
            <a:r>
              <a:rPr lang="en-US"/>
              <a:t>Un conjunto de tareas se mantienen en memoria </a:t>
            </a:r>
            <a:endParaRPr/>
          </a:p>
          <a:p>
            <a:pPr indent="-318769" lvl="1" marL="742950" marR="0" rtl="0" algn="l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Arial"/>
              <a:buChar char="●"/>
            </a:pPr>
            <a:r>
              <a:rPr lang="en-US"/>
              <a:t>Se selecciona un trabajo , mediante </a:t>
            </a:r>
            <a:r>
              <a:rPr b="1" i="0" lang="en-US" u="none" cap="none" strike="noStrik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scheduling</a:t>
            </a:r>
            <a:endParaRPr/>
          </a:p>
          <a:p>
            <a:pPr indent="-318769" lvl="1" marL="742950" marR="0" rtl="0" algn="l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Cuando tiene que esperar (por ejemplo, para E/S), el sistema operativo cambia a otro trabajo</a:t>
            </a:r>
            <a:endParaRPr/>
          </a:p>
          <a:p>
            <a:pPr indent="0" lvl="0" marL="742950" marR="0" rtl="0" algn="l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idx="4294967295" type="title"/>
          </p:nvPr>
        </p:nvSpPr>
        <p:spPr>
          <a:xfrm>
            <a:off x="1069975" y="166687"/>
            <a:ext cx="76167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3200"/>
              <a:buFont typeface="Arial"/>
              <a:buNone/>
            </a:pPr>
            <a:r>
              <a:rPr lang="en-US"/>
              <a:t>Multitarea</a:t>
            </a:r>
            <a:endParaRPr/>
          </a:p>
        </p:txBody>
      </p:sp>
      <p:sp>
        <p:nvSpPr>
          <p:cNvPr id="146" name="Google Shape;146;p26"/>
          <p:cNvSpPr txBox="1"/>
          <p:nvPr>
            <p:ph idx="4294967295" type="body"/>
          </p:nvPr>
        </p:nvSpPr>
        <p:spPr>
          <a:xfrm>
            <a:off x="497900" y="742950"/>
            <a:ext cx="8496000" cy="55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5109" lvl="1" marL="74295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CC6600"/>
              </a:buClr>
              <a:buSzPts val="64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800"/>
              <a:buFont typeface="Arial"/>
              <a:buChar char="●"/>
            </a:pPr>
            <a:r>
              <a:rPr b="1" lang="en-US">
                <a:solidFill>
                  <a:srgbClr val="3366FF"/>
                </a:solidFill>
              </a:rPr>
              <a:t>Multitarea</a:t>
            </a:r>
            <a:r>
              <a:rPr b="1" i="0" lang="en-US" u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i="0" lang="en-US" u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multitasking</a:t>
            </a:r>
            <a:r>
              <a:rPr b="0" i="0" lang="en-US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b="1" i="0" lang="en-US" u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/>
              <a:t>es una extensión del concepto de multiprogramación en donde la CPU, cambia los trabajos con </a:t>
            </a:r>
            <a:r>
              <a:rPr b="1" lang="en-US"/>
              <a:t>tanta frecuencia </a:t>
            </a:r>
            <a:r>
              <a:rPr lang="en-US"/>
              <a:t>que los usuarios pueden interactuar con cada trabajo mientras se ejecuta, creando una computación interactiva</a:t>
            </a:r>
            <a:endParaRPr sz="1400"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0" y="2500328"/>
            <a:ext cx="5930025" cy="32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f77d71c6c_0_2"/>
          <p:cNvSpPr txBox="1"/>
          <p:nvPr>
            <p:ph idx="4294967295" type="title"/>
          </p:nvPr>
        </p:nvSpPr>
        <p:spPr>
          <a:xfrm>
            <a:off x="1069975" y="166687"/>
            <a:ext cx="76167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3200"/>
              <a:buFont typeface="Arial"/>
              <a:buNone/>
            </a:pPr>
            <a:r>
              <a:rPr lang="en-US"/>
              <a:t>Multitarea</a:t>
            </a:r>
            <a:endParaRPr/>
          </a:p>
        </p:txBody>
      </p:sp>
      <p:sp>
        <p:nvSpPr>
          <p:cNvPr id="153" name="Google Shape;153;g25f77d71c6c_0_2"/>
          <p:cNvSpPr txBox="1"/>
          <p:nvPr>
            <p:ph idx="4294967295" type="body"/>
          </p:nvPr>
        </p:nvSpPr>
        <p:spPr>
          <a:xfrm>
            <a:off x="497900" y="742950"/>
            <a:ext cx="8496000" cy="55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8610" lvl="1" marL="742950" marR="0" rtl="0" algn="l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Arial"/>
              <a:buChar char="●"/>
            </a:pPr>
            <a:r>
              <a:rPr b="1" i="0" lang="en-US" u="none" cap="none" strike="noStrik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Response time</a:t>
            </a:r>
            <a:r>
              <a:rPr lang="en-US"/>
              <a:t> , tiempo de respuesta  &lt; 1 seg</a:t>
            </a:r>
            <a:endParaRPr/>
          </a:p>
          <a:p>
            <a:pPr indent="-318768" lvl="1" marL="742950" marR="0" rtl="0" algn="l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Arial"/>
              <a:buChar char="●"/>
            </a:pPr>
            <a:r>
              <a:rPr lang="en-US"/>
              <a:t>Cada usuario tiene al menos un programa cargado en la memoria </a:t>
            </a:r>
            <a:r>
              <a:rPr b="0" i="0" lang="en-US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⇨</a:t>
            </a:r>
            <a:r>
              <a:rPr b="1" i="0" lang="en-US" u="none" cap="none" strike="noStrik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</a:t>
            </a:r>
            <a:r>
              <a:rPr b="1" lang="en-US">
                <a:solidFill>
                  <a:srgbClr val="3366FF"/>
                </a:solidFill>
              </a:rPr>
              <a:t>o</a:t>
            </a:r>
            <a:endParaRPr/>
          </a:p>
          <a:p>
            <a:pPr indent="-318768" lvl="1" marL="742950" marR="0" rtl="0" algn="l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Arial"/>
              <a:buChar char="●"/>
            </a:pPr>
            <a:r>
              <a:rPr lang="en-US"/>
              <a:t>Si existen varios trabajos listos para ejecutarse </a:t>
            </a:r>
            <a:r>
              <a:rPr b="0" i="0" lang="en-US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⇨ </a:t>
            </a:r>
            <a:r>
              <a:rPr b="1" i="0" lang="en-US" u="none" cap="none" strike="noStrik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CPU scheduling (</a:t>
            </a:r>
            <a:r>
              <a:rPr b="1" lang="en-US">
                <a:solidFill>
                  <a:srgbClr val="3366FF"/>
                </a:solidFill>
              </a:rPr>
              <a:t>Administración</a:t>
            </a:r>
            <a:r>
              <a:rPr b="1" i="0" lang="en-US" u="none" cap="none" strike="noStrik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procesos)</a:t>
            </a:r>
            <a:endParaRPr/>
          </a:p>
          <a:p>
            <a:pPr indent="-30861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 los procesos no caben en la memoria , se realiza </a:t>
            </a:r>
            <a:r>
              <a:rPr b="0" i="0" lang="en-US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u="none" cap="none" strike="noStrik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swapping/paging (</a:t>
            </a:r>
            <a:r>
              <a:rPr b="1" lang="en-US">
                <a:solidFill>
                  <a:srgbClr val="3366FF"/>
                </a:solidFill>
              </a:rPr>
              <a:t>Administración</a:t>
            </a:r>
            <a:r>
              <a:rPr b="1" i="0" lang="en-US" u="none" cap="none" strike="noStrik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memoria)</a:t>
            </a:r>
            <a:r>
              <a:rPr b="0" i="0" lang="en-US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742950" marR="0" rtl="0" algn="l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1400"/>
          </a:p>
        </p:txBody>
      </p:sp>
      <p:pic>
        <p:nvPicPr>
          <p:cNvPr id="154" name="Google Shape;154;g25f77d71c6c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350" y="3186128"/>
            <a:ext cx="5930025" cy="32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idx="4294967295" type="title"/>
          </p:nvPr>
        </p:nvSpPr>
        <p:spPr>
          <a:xfrm>
            <a:off x="844550" y="120650"/>
            <a:ext cx="8229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3200"/>
              <a:buFont typeface="Arial"/>
              <a:buNone/>
            </a:pPr>
            <a:r>
              <a:rPr lang="en-US"/>
              <a:t>Estructura de GNU/Linux</a:t>
            </a:r>
            <a:endParaRPr/>
          </a:p>
        </p:txBody>
      </p:sp>
      <p:pic>
        <p:nvPicPr>
          <p:cNvPr id="160" name="Google Shape;16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925550"/>
            <a:ext cx="3838575" cy="5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4294967295" type="title"/>
          </p:nvPr>
        </p:nvSpPr>
        <p:spPr>
          <a:xfrm>
            <a:off x="844550" y="120650"/>
            <a:ext cx="8229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3200"/>
              <a:buFont typeface="Arial"/>
              <a:buNone/>
            </a:pPr>
            <a:r>
              <a:rPr lang="en-US"/>
              <a:t>Estructura de GNU/Linux</a:t>
            </a:r>
            <a:endParaRPr/>
          </a:p>
        </p:txBody>
      </p:sp>
      <p:pic>
        <p:nvPicPr>
          <p:cNvPr id="166" name="Google Shape;16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350" y="899775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 txBox="1"/>
          <p:nvPr>
            <p:ph type="ctrTitle"/>
          </p:nvPr>
        </p:nvSpPr>
        <p:spPr>
          <a:xfrm>
            <a:off x="685800" y="685800"/>
            <a:ext cx="7772400" cy="212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4300"/>
              <a:buFont typeface="Arial"/>
              <a:buNone/>
            </a:pPr>
            <a:r>
              <a:rPr lang="en-US"/>
              <a:t>Fin de Unidad</a:t>
            </a:r>
            <a:r>
              <a:rPr b="1" i="0" lang="en-US" sz="4300" u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6"/>
          <p:cNvSpPr txBox="1"/>
          <p:nvPr>
            <p:ph type="ctrTitle"/>
          </p:nvPr>
        </p:nvSpPr>
        <p:spPr>
          <a:xfrm>
            <a:off x="371475" y="1900237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4300"/>
              <a:buFont typeface="Arial"/>
              <a:buNone/>
            </a:pPr>
            <a:r>
              <a:rPr lang="en-US"/>
              <a:t>Unidad</a:t>
            </a:r>
            <a:r>
              <a:rPr b="1" i="0" lang="en-US" sz="4300" u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 1:  Anexo - Hi</a:t>
            </a:r>
            <a:r>
              <a:rPr lang="en-US"/>
              <a:t>storia de los Sistemas Operativos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"/>
          <p:cNvSpPr txBox="1"/>
          <p:nvPr>
            <p:ph idx="1" type="body"/>
          </p:nvPr>
        </p:nvSpPr>
        <p:spPr>
          <a:xfrm>
            <a:off x="457200" y="905700"/>
            <a:ext cx="8229600" cy="55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19" lvl="0" marL="27432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85"/>
              <a:buFont typeface="Noto Sans Symbols"/>
              <a:buChar char="●"/>
            </a:pPr>
            <a:r>
              <a:rPr lang="en-US" sz="2405"/>
              <a:t>(1944) Colossus, programación por hardware, usada para Criptografía, no hay SO</a:t>
            </a:r>
            <a:endParaRPr sz="1800"/>
          </a:p>
        </p:txBody>
      </p:sp>
      <p:pic>
        <p:nvPicPr>
          <p:cNvPr id="182" name="Google Shape;18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31975"/>
            <a:ext cx="7743275" cy="51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/>
          <p:nvPr>
            <p:ph idx="1" type="body"/>
          </p:nvPr>
        </p:nvSpPr>
        <p:spPr>
          <a:xfrm>
            <a:off x="457200" y="873300"/>
            <a:ext cx="8229600" cy="5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19" lvl="0" marL="27432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85"/>
              <a:buFont typeface="Noto Sans Symbols"/>
              <a:buChar char="●"/>
            </a:pPr>
            <a:r>
              <a:rPr lang="en-US" sz="2405"/>
              <a:t>(1946) ENIAC, primera computadora de propósito general, programación con cables! no hay SO</a:t>
            </a:r>
            <a:endParaRPr sz="1800"/>
          </a:p>
        </p:txBody>
      </p:sp>
      <p:pic>
        <p:nvPicPr>
          <p:cNvPr id="188" name="Google Shape;18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0675"/>
            <a:ext cx="9144000" cy="51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9"/>
          <p:cNvSpPr txBox="1"/>
          <p:nvPr>
            <p:ph idx="1" type="body"/>
          </p:nvPr>
        </p:nvSpPr>
        <p:spPr>
          <a:xfrm>
            <a:off x="457200" y="873300"/>
            <a:ext cx="8229600" cy="5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19" lvl="0" marL="27432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85"/>
              <a:buFont typeface="Noto Sans Symbols"/>
              <a:buChar char="●"/>
            </a:pPr>
            <a:r>
              <a:rPr lang="en-US" sz="2405"/>
              <a:t>(1959) Computadora analógica </a:t>
            </a:r>
            <a:r>
              <a:rPr lang="en-US" sz="2405" u="sng">
                <a:solidFill>
                  <a:schemeClr val="hlink"/>
                </a:solidFill>
                <a:hlinkClick r:id="rId3"/>
              </a:rPr>
              <a:t>TR-10</a:t>
            </a:r>
            <a:endParaRPr sz="2405"/>
          </a:p>
          <a:p>
            <a:pPr indent="27432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2405"/>
              <a:t>continúa la programación con cables! no hay SO</a:t>
            </a:r>
            <a:endParaRPr sz="1800"/>
          </a:p>
        </p:txBody>
      </p:sp>
      <p:pic>
        <p:nvPicPr>
          <p:cNvPr id="194" name="Google Shape;19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925" y="1668375"/>
            <a:ext cx="3855153" cy="51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8150" y="1695450"/>
            <a:ext cx="46101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2913" y="4133850"/>
            <a:ext cx="4295775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idx="4294967295" type="title"/>
          </p:nvPr>
        </p:nvSpPr>
        <p:spPr>
          <a:xfrm>
            <a:off x="844550" y="120650"/>
            <a:ext cx="8229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3200"/>
              <a:buFont typeface="Arial"/>
              <a:buNone/>
            </a:pPr>
            <a:r>
              <a:rPr lang="en-US"/>
              <a:t>Ejemplos de Sistemas Operativos</a:t>
            </a:r>
            <a:endParaRPr/>
          </a:p>
        </p:txBody>
      </p:sp>
      <p:sp>
        <p:nvSpPr>
          <p:cNvPr id="79" name="Google Shape;79;p4"/>
          <p:cNvSpPr txBox="1"/>
          <p:nvPr/>
        </p:nvSpPr>
        <p:spPr>
          <a:xfrm>
            <a:off x="228425" y="8067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53555" lvl="1" marL="64008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rgbClr val="0F6FC6"/>
              </a:buClr>
              <a:buSzPts val="180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Sistemas que vienen instalados en la compu: </a:t>
            </a:r>
            <a:endParaRPr b="0" i="0" sz="18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Microsoft Windows (83%)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Mac OS (11.2%)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GNU/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Linux (1.55%)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0" name="Google Shape;8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0473" y="2884923"/>
            <a:ext cx="1799350" cy="17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771" y="3120946"/>
            <a:ext cx="1520325" cy="15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6721" y="3369699"/>
            <a:ext cx="1799350" cy="134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9487" y="645575"/>
            <a:ext cx="1107911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81450" y="5657100"/>
            <a:ext cx="92355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"/>
          <p:cNvSpPr txBox="1"/>
          <p:nvPr/>
        </p:nvSpPr>
        <p:spPr>
          <a:xfrm>
            <a:off x="401425" y="2580225"/>
            <a:ext cx="81336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3555" lvl="1" marL="64008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rgbClr val="0F6FC6"/>
              </a:buClr>
              <a:buSzPts val="180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Sistemas operativos para dispositivos móviles: </a:t>
            </a:r>
            <a:endParaRPr b="0" i="0" sz="18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Android, Apple iOS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Windows Phone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 txBox="1"/>
          <p:nvPr/>
        </p:nvSpPr>
        <p:spPr>
          <a:xfrm>
            <a:off x="553800" y="5094825"/>
            <a:ext cx="85902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3555" lvl="1" marL="64008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rgbClr val="0F6FC6"/>
              </a:buClr>
              <a:buSzPts val="180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Sistemas operativos en </a:t>
            </a:r>
            <a:r>
              <a:rPr b="1" i="0" lang="en-US" sz="1800" u="sng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servidores y grandes centros de cómputo</a:t>
            </a:r>
            <a:r>
              <a:rPr b="0" i="0" lang="en-US" sz="18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: </a:t>
            </a:r>
            <a:endParaRPr b="0" i="0" sz="18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GNU/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Linux Debian</a:t>
            </a:r>
            <a:endParaRPr b="0" i="0" sz="18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7" name="Google Shape;87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16575" y="787675"/>
            <a:ext cx="13144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93225" y="1418075"/>
            <a:ext cx="203835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/>
          <p:nvPr>
            <p:ph idx="1" type="body"/>
          </p:nvPr>
        </p:nvSpPr>
        <p:spPr>
          <a:xfrm>
            <a:off x="457200" y="1478274"/>
            <a:ext cx="8229600" cy="5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5"/>
              <a:buFont typeface="Noto Sans Symbols"/>
              <a:buChar char="●"/>
            </a:pPr>
            <a:r>
              <a:rPr lang="en-US" sz="2405"/>
              <a:t>(1957) Fortran, primer lenguaje de alto nivel</a:t>
            </a:r>
            <a:endParaRPr sz="2405"/>
          </a:p>
          <a:p>
            <a:pPr indent="-274320" lvl="0" marL="27432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5"/>
              <a:buFont typeface="Noto Sans Symbols"/>
              <a:buChar char="●"/>
            </a:pPr>
            <a:r>
              <a:rPr lang="en-US" sz="2405"/>
              <a:t>(1958) Lisp, segundo lenguaje de alto nivel</a:t>
            </a:r>
            <a:endParaRPr sz="2405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405"/>
          </a:p>
          <a:p>
            <a:pPr indent="-274320" lvl="0" marL="27432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5"/>
              <a:buFont typeface="Noto Sans Symbols"/>
              <a:buChar char="●"/>
            </a:pPr>
            <a:r>
              <a:rPr lang="en-US" sz="2405"/>
              <a:t>(1961) Burrough MCP, primer SO escrito en lenguaje de alto nivel (una variante de ALGOL-60)</a:t>
            </a:r>
            <a:endParaRPr sz="2405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405"/>
          </a:p>
          <a:p>
            <a:pPr indent="-274319" lvl="0" marL="274320" marR="0" rtl="0" algn="l">
              <a:lnSpc>
                <a:spcPct val="80000"/>
              </a:lnSpc>
              <a:spcBef>
                <a:spcPts val="481"/>
              </a:spcBef>
              <a:spcAft>
                <a:spcPts val="0"/>
              </a:spcAft>
              <a:buClr>
                <a:schemeClr val="accent3"/>
              </a:buClr>
              <a:buSzPts val="2285"/>
              <a:buFont typeface="Noto Sans Symbols"/>
              <a:buChar char="●"/>
            </a:pPr>
            <a:r>
              <a:rPr lang="en-US" sz="2405"/>
              <a:t>(1964) </a:t>
            </a:r>
            <a:r>
              <a:rPr b="0" i="0" lang="en-US" sz="2405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IBM OS/360, ocupaba 64KB</a:t>
            </a:r>
            <a:endParaRPr b="0" i="0" sz="2405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81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405"/>
          </a:p>
          <a:p>
            <a:pPr indent="0" lvl="0" marL="0" marR="0" rtl="0" algn="l">
              <a:lnSpc>
                <a:spcPct val="80000"/>
              </a:lnSpc>
              <a:spcBef>
                <a:spcPts val="481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405"/>
          </a:p>
          <a:p>
            <a:pPr indent="0" lvl="0" marL="0" marR="0" rtl="0" algn="l">
              <a:lnSpc>
                <a:spcPct val="80000"/>
              </a:lnSpc>
              <a:spcBef>
                <a:spcPts val="481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405"/>
          </a:p>
          <a:p>
            <a:pPr indent="0" lvl="0" marL="0" marR="0" rtl="0" algn="l">
              <a:lnSpc>
                <a:spcPct val="80000"/>
              </a:lnSpc>
              <a:spcBef>
                <a:spcPts val="481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1800"/>
          </a:p>
        </p:txBody>
      </p:sp>
      <p:pic>
        <p:nvPicPr>
          <p:cNvPr id="202" name="Google Shape;20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836" y="5044498"/>
            <a:ext cx="8866325" cy="70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0"/>
          <p:cNvSpPr txBox="1"/>
          <p:nvPr/>
        </p:nvSpPr>
        <p:spPr>
          <a:xfrm>
            <a:off x="888825" y="4568925"/>
            <a:ext cx="6950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ahora una captura de pantalla ocupa 509 KB!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"/>
          <p:cNvSpPr txBox="1"/>
          <p:nvPr>
            <p:ph idx="1" type="body"/>
          </p:nvPr>
        </p:nvSpPr>
        <p:spPr>
          <a:xfrm>
            <a:off x="315925" y="1164600"/>
            <a:ext cx="8229600" cy="5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19" lvl="0" marL="274320" marR="0" rtl="0" algn="l">
              <a:lnSpc>
                <a:spcPct val="80000"/>
              </a:lnSpc>
              <a:spcBef>
                <a:spcPts val="481"/>
              </a:spcBef>
              <a:spcAft>
                <a:spcPts val="0"/>
              </a:spcAft>
              <a:buClr>
                <a:schemeClr val="accent3"/>
              </a:buClr>
              <a:buSzPts val="2285"/>
              <a:buFont typeface="Noto Sans Symbols"/>
              <a:buChar char="●"/>
            </a:pPr>
            <a:r>
              <a:rPr lang="en-US" sz="2405"/>
              <a:t>(1969) SO </a:t>
            </a:r>
            <a:r>
              <a:rPr b="0" i="0" lang="en-US" sz="2405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Multics</a:t>
            </a:r>
            <a:r>
              <a:rPr lang="en-US" sz="2405"/>
              <a:t>, desarrollado por MIT, General Electric y Laboratorios Bell, escrito en PL/1</a:t>
            </a:r>
            <a:endParaRPr sz="2405"/>
          </a:p>
          <a:p>
            <a:pPr indent="-152717" lvl="1" marL="0" marR="0" rtl="0" algn="l">
              <a:lnSpc>
                <a:spcPct val="80000"/>
              </a:lnSpc>
              <a:spcBef>
                <a:spcPts val="481"/>
              </a:spcBef>
              <a:spcAft>
                <a:spcPts val="0"/>
              </a:spcAft>
              <a:buClr>
                <a:schemeClr val="accent1"/>
              </a:buClr>
              <a:buSzPts val="2405"/>
              <a:buFont typeface="Noto Sans Symbols"/>
              <a:buChar char="●"/>
            </a:pPr>
            <a:r>
              <a:rPr lang="en-US" sz="2405"/>
              <a:t>incorpora multiprogramación</a:t>
            </a:r>
            <a:endParaRPr sz="1800"/>
          </a:p>
        </p:txBody>
      </p:sp>
      <p:sp>
        <p:nvSpPr>
          <p:cNvPr id="209" name="Google Shape;209;p41"/>
          <p:cNvSpPr txBox="1"/>
          <p:nvPr/>
        </p:nvSpPr>
        <p:spPr>
          <a:xfrm>
            <a:off x="1838875" y="2551400"/>
            <a:ext cx="51837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multiprogramación = múltiples procesos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027" y="2955800"/>
            <a:ext cx="2309972" cy="33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type="title"/>
          </p:nvPr>
        </p:nvSpPr>
        <p:spPr>
          <a:xfrm>
            <a:off x="457200" y="3230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</a:pPr>
            <a:r>
              <a:rPr b="0" i="0" lang="en-US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Historia -  la era U</a:t>
            </a:r>
            <a:r>
              <a:rPr lang="en-US"/>
              <a:t>nix</a:t>
            </a:r>
            <a:endParaRPr b="0" i="0" sz="5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42"/>
          <p:cNvSpPr txBox="1"/>
          <p:nvPr>
            <p:ph idx="1" type="body"/>
          </p:nvPr>
        </p:nvSpPr>
        <p:spPr>
          <a:xfrm>
            <a:off x="457200" y="1478274"/>
            <a:ext cx="8229600" cy="5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19" lvl="0" marL="274320" marR="0" rtl="0" algn="l">
              <a:lnSpc>
                <a:spcPct val="80000"/>
              </a:lnSpc>
              <a:spcBef>
                <a:spcPts val="481"/>
              </a:spcBef>
              <a:spcAft>
                <a:spcPts val="0"/>
              </a:spcAft>
              <a:buClr>
                <a:schemeClr val="accent3"/>
              </a:buClr>
              <a:buSzPts val="2285"/>
              <a:buFont typeface="Noto Sans Symbols"/>
              <a:buChar char="●"/>
            </a:pPr>
            <a:r>
              <a:rPr lang="en-US" sz="2405"/>
              <a:t>(1971) </a:t>
            </a:r>
            <a:r>
              <a:rPr b="0" i="0" lang="en-US" sz="2405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Unix, escrito por Thompson, Ritchie y Mcllroy en Laboratorios Bell  </a:t>
            </a:r>
            <a:endParaRPr sz="2405"/>
          </a:p>
          <a:p>
            <a:pPr indent="-145097" lvl="1" marL="0" marR="0" rtl="0" algn="l">
              <a:lnSpc>
                <a:spcPct val="80000"/>
              </a:lnSpc>
              <a:spcBef>
                <a:spcPts val="481"/>
              </a:spcBef>
              <a:spcAft>
                <a:spcPts val="0"/>
              </a:spcAft>
              <a:buClr>
                <a:schemeClr val="accent3"/>
              </a:buClr>
              <a:buSzPts val="2285"/>
              <a:buFont typeface="Noto Sans Symbols"/>
              <a:buChar char="●"/>
            </a:pPr>
            <a:r>
              <a:rPr lang="en-US" sz="2405"/>
              <a:t>hecho en </a:t>
            </a:r>
            <a:r>
              <a:rPr b="0" i="0" lang="en-US" sz="2405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lenguaje C </a:t>
            </a:r>
            <a: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(creado por Ritchie)</a:t>
            </a:r>
            <a:endParaRPr b="0" i="0" sz="18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152717" lvl="1" marL="0" marR="0" rtl="0" algn="l">
              <a:lnSpc>
                <a:spcPct val="80000"/>
              </a:lnSpc>
              <a:spcBef>
                <a:spcPts val="481"/>
              </a:spcBef>
              <a:spcAft>
                <a:spcPts val="0"/>
              </a:spcAft>
              <a:buClr>
                <a:schemeClr val="accent1"/>
              </a:buClr>
              <a:buSzPts val="2405"/>
              <a:buFont typeface="Noto Sans Symbols"/>
              <a:buChar char="●"/>
            </a:pPr>
            <a:r>
              <a:rPr lang="en-US" sz="2405"/>
              <a:t>estándar POSIX </a:t>
            </a:r>
            <a:r>
              <a:rPr lang="en-US" sz="1800"/>
              <a:t>(interfaz mínima de llamadas al sistema)</a:t>
            </a:r>
            <a:endParaRPr sz="1800"/>
          </a:p>
        </p:txBody>
      </p:sp>
      <p:pic>
        <p:nvPicPr>
          <p:cNvPr id="217" name="Google Shape;21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35675"/>
            <a:ext cx="5572832" cy="36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0850" y="3235675"/>
            <a:ext cx="2712375" cy="36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2"/>
          <p:cNvSpPr txBox="1"/>
          <p:nvPr/>
        </p:nvSpPr>
        <p:spPr>
          <a:xfrm>
            <a:off x="925800" y="6066225"/>
            <a:ext cx="1719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Thompson</a:t>
            </a:r>
            <a:endParaRPr b="1" i="0" sz="1800" u="none" cap="none" strike="noStrike">
              <a:solidFill>
                <a:srgbClr val="FFFFFF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2"/>
          <p:cNvSpPr txBox="1"/>
          <p:nvPr/>
        </p:nvSpPr>
        <p:spPr>
          <a:xfrm>
            <a:off x="4050000" y="6142425"/>
            <a:ext cx="1719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Ritchie</a:t>
            </a:r>
            <a:endParaRPr b="1" i="0" sz="1800" u="none" cap="none" strike="noStrike">
              <a:solidFill>
                <a:srgbClr val="FFFFFF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2"/>
          <p:cNvSpPr txBox="1"/>
          <p:nvPr/>
        </p:nvSpPr>
        <p:spPr>
          <a:xfrm>
            <a:off x="6545300" y="5077050"/>
            <a:ext cx="13746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Mcllroy</a:t>
            </a:r>
            <a:endParaRPr b="1" i="0" sz="1800" u="none" cap="none" strike="noStrike">
              <a:solidFill>
                <a:srgbClr val="FFFFFF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2"/>
          <p:cNvSpPr txBox="1"/>
          <p:nvPr/>
        </p:nvSpPr>
        <p:spPr>
          <a:xfrm>
            <a:off x="7250400" y="5990025"/>
            <a:ext cx="1719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Ritchie viejito</a:t>
            </a:r>
            <a:endParaRPr b="1" i="0" sz="1800" u="none" cap="none" strike="noStrike">
              <a:solidFill>
                <a:srgbClr val="FFFFFF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>
            <p:ph type="title"/>
          </p:nvPr>
        </p:nvSpPr>
        <p:spPr>
          <a:xfrm>
            <a:off x="457200" y="3230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</a:pPr>
            <a:r>
              <a:rPr b="0" i="0" lang="en-US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Historia </a:t>
            </a:r>
            <a:r>
              <a:rPr lang="en-US"/>
              <a:t>- la guerra de los SO</a:t>
            </a:r>
            <a:endParaRPr b="0" i="0" sz="5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43"/>
          <p:cNvSpPr txBox="1"/>
          <p:nvPr>
            <p:ph idx="1" type="body"/>
          </p:nvPr>
        </p:nvSpPr>
        <p:spPr>
          <a:xfrm>
            <a:off x="457200" y="1356850"/>
            <a:ext cx="8229600" cy="55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-145097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accent3"/>
              </a:buClr>
              <a:buSzPts val="2285"/>
              <a:buFont typeface="Noto Sans Symbols"/>
              <a:buChar char="●"/>
            </a:pPr>
            <a:r>
              <a:rPr lang="en-US" sz="2220"/>
              <a:t>(1973) primera GUI (ventanas), por Xerox-Alto</a:t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-14097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accent3"/>
              </a:buClr>
              <a:buSzPts val="2220"/>
              <a:buFont typeface="Noto Sans Symbols"/>
              <a:buChar char="●"/>
            </a:pPr>
            <a:r>
              <a:rPr lang="en-US" sz="2220"/>
              <a:t>(1976-1977) Apple I y II</a:t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b="0" i="0" sz="2405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9" name="Google Shape;229;p43"/>
          <p:cNvSpPr txBox="1"/>
          <p:nvPr/>
        </p:nvSpPr>
        <p:spPr>
          <a:xfrm>
            <a:off x="1159850" y="3007375"/>
            <a:ext cx="7339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Jobs y Wozniak los fundadores de Apple, se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les ocurrió la entonces extraña idea de vender computadoras para uso doméstico, como si fueran licuadoras o radios.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850" y="4019707"/>
            <a:ext cx="3862140" cy="27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7207" y="4019712"/>
            <a:ext cx="2754718" cy="26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/>
          <p:nvPr>
            <p:ph idx="1" type="body"/>
          </p:nvPr>
        </p:nvSpPr>
        <p:spPr>
          <a:xfrm>
            <a:off x="457200" y="793675"/>
            <a:ext cx="8229600" cy="56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20"/>
          </a:p>
          <a:p>
            <a:pPr indent="-145097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accent3"/>
              </a:buClr>
              <a:buSzPts val="2285"/>
              <a:buFont typeface="Noto Sans Symbols"/>
              <a:buChar char="●"/>
            </a:pPr>
            <a:r>
              <a:rPr lang="en-US" sz="2220"/>
              <a:t>(1977) BSD, Berkeley Software Distribution (unix-like)</a:t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-14097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accent3"/>
              </a:buClr>
              <a:buSzPts val="2220"/>
              <a:buFont typeface="Noto Sans Symbols"/>
              <a:buChar char="●"/>
            </a:pPr>
            <a:r>
              <a:rPr lang="en-US" sz="2220"/>
              <a:t>(1981) MS-DOS (escrito en ensamblador Intel 8088)</a:t>
            </a:r>
            <a:endParaRPr sz="2220"/>
          </a:p>
          <a:p>
            <a:pPr indent="45720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rPr lang="en-US" sz="2220"/>
              <a:t>de Bill Gates</a:t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b="0" i="0" sz="2405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7" name="Google Shape;237;p44"/>
          <p:cNvSpPr txBox="1"/>
          <p:nvPr/>
        </p:nvSpPr>
        <p:spPr>
          <a:xfrm>
            <a:off x="810525" y="2911425"/>
            <a:ext cx="78762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Bill Gates y Paul Allen, se les ocurrió una idea todavía más extraña y fantasiosa: vender sistemas operativos. Esto era mucho más extraño que la idea de Jobs y Wozniak. Un ordenador por lo menos tenía cierta realidad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física. Un sistema operativo no tenía ninguna encarnación tangible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999" y="4142625"/>
            <a:ext cx="6788451" cy="27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457200" y="1356850"/>
            <a:ext cx="8229600" cy="55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-14097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accent3"/>
              </a:buClr>
              <a:buSzPts val="2220"/>
              <a:buFont typeface="Noto Sans Symbols"/>
              <a:buChar char="●"/>
            </a:pPr>
            <a:r>
              <a:rPr lang="en-US" sz="2220"/>
              <a:t>(1983) Proyecto GNU </a:t>
            </a:r>
            <a:endParaRPr sz="2220"/>
          </a:p>
          <a:p>
            <a:pPr indent="45720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rPr lang="en-US" sz="2220"/>
              <a:t>de Richard Stallman</a:t>
            </a:r>
            <a:endParaRPr sz="2220"/>
          </a:p>
          <a:p>
            <a:pPr indent="45720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45720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45720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45720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b="0" i="0" sz="2405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4" name="Google Shape;244;p45"/>
          <p:cNvSpPr txBox="1"/>
          <p:nvPr/>
        </p:nvSpPr>
        <p:spPr>
          <a:xfrm>
            <a:off x="5339775" y="4859150"/>
            <a:ext cx="3250200" cy="186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Privativo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Priva de la libertad a sus usuarios quienes no disponen del código fuente, por lo tanto no pueden cambiarlo ni investigar lo que realmente el software está haciendo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5"/>
          <p:cNvSpPr txBox="1"/>
          <p:nvPr/>
        </p:nvSpPr>
        <p:spPr>
          <a:xfrm>
            <a:off x="996375" y="4859100"/>
            <a:ext cx="3250200" cy="13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Libre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 ser estudiado, modificado y distribuido con libertad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5"/>
          <p:cNvSpPr txBox="1"/>
          <p:nvPr/>
        </p:nvSpPr>
        <p:spPr>
          <a:xfrm>
            <a:off x="4287425" y="4907850"/>
            <a:ext cx="4926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0115" y="1504824"/>
            <a:ext cx="4432935" cy="33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/>
          <p:nvPr>
            <p:ph type="title"/>
          </p:nvPr>
        </p:nvSpPr>
        <p:spPr>
          <a:xfrm>
            <a:off x="457200" y="944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</a:pPr>
            <a:r>
              <a:rPr lang="en-US"/>
              <a:t>Software Libre</a:t>
            </a:r>
            <a:endParaRPr b="0" i="0" sz="5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599" y="1924574"/>
            <a:ext cx="7518800" cy="33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6"/>
          <p:cNvSpPr txBox="1"/>
          <p:nvPr/>
        </p:nvSpPr>
        <p:spPr>
          <a:xfrm>
            <a:off x="195025" y="5851500"/>
            <a:ext cx="84918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https://www.gnu.org/philosophy/free-sw.es.html</a:t>
            </a:r>
            <a:endParaRPr b="0" i="0" sz="18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5" name="Google Shape;255;p46"/>
          <p:cNvSpPr txBox="1"/>
          <p:nvPr/>
        </p:nvSpPr>
        <p:spPr>
          <a:xfrm>
            <a:off x="438775" y="1186325"/>
            <a:ext cx="77193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software es libre si satisface las 4 libertades esenciales: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/>
          <p:nvPr>
            <p:ph type="title"/>
          </p:nvPr>
        </p:nvSpPr>
        <p:spPr>
          <a:xfrm>
            <a:off x="457200" y="944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</a:pPr>
            <a:r>
              <a:rPr lang="en-US"/>
              <a:t>¿Por qué GNU?</a:t>
            </a:r>
            <a:endParaRPr b="0" i="0" sz="5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7"/>
          <p:cNvSpPr txBox="1"/>
          <p:nvPr>
            <p:ph idx="1" type="body"/>
          </p:nvPr>
        </p:nvSpPr>
        <p:spPr>
          <a:xfrm>
            <a:off x="457200" y="1356850"/>
            <a:ext cx="8229600" cy="55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097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accent3"/>
              </a:buClr>
              <a:buSzPts val="2220"/>
              <a:buFont typeface="Noto Sans Symbols"/>
              <a:buChar char="●"/>
            </a:pPr>
            <a:r>
              <a:rPr lang="en-US" sz="2220"/>
              <a:t>También sucede que GNU es la palabra más cargada de humor en el idioma inglés:</a:t>
            </a:r>
            <a:endParaRPr sz="2220"/>
          </a:p>
          <a:p>
            <a:pPr indent="45720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45720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45720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45720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b="0" i="0" sz="2405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2" name="Google Shape;262;p47"/>
          <p:cNvSpPr txBox="1"/>
          <p:nvPr/>
        </p:nvSpPr>
        <p:spPr>
          <a:xfrm>
            <a:off x="4753550" y="645550"/>
            <a:ext cx="3933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GNU = “</a:t>
            </a:r>
            <a:r>
              <a:rPr b="1" i="0" lang="en-US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</a:t>
            </a:r>
            <a: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NU is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</a:t>
            </a:r>
            <a: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ot </a:t>
            </a:r>
            <a:r>
              <a:rPr b="1" i="0" lang="en-US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</a:t>
            </a:r>
            <a: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nix”</a:t>
            </a:r>
            <a:endParaRPr b="0" i="0" sz="18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850" y="3593525"/>
            <a:ext cx="8022300" cy="25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7"/>
          <p:cNvSpPr/>
          <p:nvPr/>
        </p:nvSpPr>
        <p:spPr>
          <a:xfrm>
            <a:off x="0" y="2194675"/>
            <a:ext cx="3750900" cy="1452600"/>
          </a:xfrm>
          <a:prstGeom prst="wedgeEllipseCallout">
            <a:avLst>
              <a:gd fmla="val 3794" name="adj1"/>
              <a:gd fmla="val 6735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am working in the </a:t>
            </a: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gnu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system.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7"/>
          <p:cNvSpPr/>
          <p:nvPr/>
        </p:nvSpPr>
        <p:spPr>
          <a:xfrm>
            <a:off x="5029750" y="2447200"/>
            <a:ext cx="3862200" cy="1452600"/>
          </a:xfrm>
          <a:prstGeom prst="wedgeEllipseCallout">
            <a:avLst>
              <a:gd fmla="val 11760" name="adj1"/>
              <a:gd fmla="val 644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you are working since 1983, it is not </a:t>
            </a: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endParaRPr b="1" i="0" sz="18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>
            <p:ph type="title"/>
          </p:nvPr>
        </p:nvSpPr>
        <p:spPr>
          <a:xfrm>
            <a:off x="457200" y="944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</a:pPr>
            <a:r>
              <a:rPr lang="en-US"/>
              <a:t>¿Por qué GNU?</a:t>
            </a:r>
            <a:endParaRPr b="0" i="0" sz="5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8"/>
          <p:cNvSpPr txBox="1"/>
          <p:nvPr/>
        </p:nvSpPr>
        <p:spPr>
          <a:xfrm>
            <a:off x="4753550" y="645550"/>
            <a:ext cx="3933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GNU = “</a:t>
            </a:r>
            <a:r>
              <a:rPr b="1" i="0" lang="en-US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</a:t>
            </a:r>
            <a: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NU is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</a:t>
            </a:r>
            <a: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ot </a:t>
            </a:r>
            <a:r>
              <a:rPr b="1" i="0" lang="en-US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</a:t>
            </a:r>
            <a: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nix”</a:t>
            </a:r>
            <a:endParaRPr b="0" i="0" sz="18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975" y="1754488"/>
            <a:ext cx="5238750" cy="40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0125" y="1923288"/>
            <a:ext cx="2701474" cy="2639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/>
          <p:nvPr>
            <p:ph type="title"/>
          </p:nvPr>
        </p:nvSpPr>
        <p:spPr>
          <a:xfrm>
            <a:off x="457200" y="944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</a:pPr>
            <a:r>
              <a:rPr lang="en-US"/>
              <a:t>GNU</a:t>
            </a:r>
            <a:endParaRPr b="0" i="0" sz="5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49"/>
          <p:cNvSpPr txBox="1"/>
          <p:nvPr>
            <p:ph idx="1" type="body"/>
          </p:nvPr>
        </p:nvSpPr>
        <p:spPr>
          <a:xfrm>
            <a:off x="457200" y="1356850"/>
            <a:ext cx="82296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097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accent3"/>
              </a:buClr>
              <a:buSzPts val="2220"/>
              <a:buFont typeface="Noto Sans Symbols"/>
              <a:buChar char="●"/>
            </a:pPr>
            <a:r>
              <a:rPr lang="en-US" sz="2220"/>
              <a:t>En el siguiente video el mismo Stallman cuenta cómo inició el proyecto GNU, en español!</a:t>
            </a:r>
            <a:endParaRPr sz="2220"/>
          </a:p>
          <a:p>
            <a:pPr indent="45720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45720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45720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45720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405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405"/>
          </a:p>
        </p:txBody>
      </p:sp>
      <p:pic>
        <p:nvPicPr>
          <p:cNvPr id="280" name="Google Shape;280;p49" title="Stallman cuenta como empezó GNU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2575" y="23783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/>
          <p:nvPr>
            <p:ph idx="4294967295" type="title"/>
          </p:nvPr>
        </p:nvSpPr>
        <p:spPr>
          <a:xfrm>
            <a:off x="963612" y="198437"/>
            <a:ext cx="772318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3200"/>
              <a:buFont typeface="Arial"/>
              <a:buNone/>
            </a:pPr>
            <a:r>
              <a:rPr lang="en-US"/>
              <a:t>Qué es un Sistema Operativo</a:t>
            </a:r>
            <a:r>
              <a:rPr b="1" i="0" lang="en-US" sz="32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94" name="Google Shape;94;p5"/>
          <p:cNvSpPr txBox="1"/>
          <p:nvPr>
            <p:ph idx="4294967295" type="body"/>
          </p:nvPr>
        </p:nvSpPr>
        <p:spPr>
          <a:xfrm>
            <a:off x="925512" y="1268412"/>
            <a:ext cx="7121525" cy="4159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/>
              <a:t>Un programa que actúa como intermediario entre un usuario de computadora y el hardware de la misma.</a:t>
            </a:r>
            <a:endParaRPr/>
          </a:p>
          <a:p>
            <a:pPr indent="0" lvl="0" marL="74295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/>
          </a:p>
        </p:txBody>
      </p:sp>
      <p:pic>
        <p:nvPicPr>
          <p:cNvPr id="95" name="Google Shape;9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6205" y="1962150"/>
            <a:ext cx="6274800" cy="44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type="title"/>
          </p:nvPr>
        </p:nvSpPr>
        <p:spPr>
          <a:xfrm>
            <a:off x="1447500" y="323100"/>
            <a:ext cx="7239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</a:pPr>
            <a:r>
              <a:rPr lang="en-US" sz="3600"/>
              <a:t>Mientras tanto... la guerra de los SO continuaba</a:t>
            </a:r>
            <a:endParaRPr b="0" i="0" sz="36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50"/>
          <p:cNvSpPr txBox="1"/>
          <p:nvPr>
            <p:ph idx="1" type="body"/>
          </p:nvPr>
        </p:nvSpPr>
        <p:spPr>
          <a:xfrm>
            <a:off x="457200" y="1356850"/>
            <a:ext cx="8229600" cy="55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-14097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accent3"/>
              </a:buClr>
              <a:buSzPts val="2220"/>
              <a:buFont typeface="Noto Sans Symbols"/>
              <a:buChar char="●"/>
            </a:pPr>
            <a:r>
              <a:rPr lang="en-US" sz="2220"/>
              <a:t>(1984) Mac OS (populariza GUI) por Steve Jobs</a:t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-14097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accent3"/>
              </a:buClr>
              <a:buSzPts val="2220"/>
              <a:buFont typeface="Noto Sans Symbols"/>
              <a:buChar char="●"/>
            </a:pPr>
            <a:r>
              <a:rPr lang="en-US" sz="2220"/>
              <a:t>(1985) Microsoft Windows 1.0</a:t>
            </a:r>
            <a:endParaRPr b="0" i="0" sz="2405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7" name="Google Shape;28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2825" y="2207520"/>
            <a:ext cx="3895425" cy="30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7325" y="42954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1470" y="1904170"/>
            <a:ext cx="1136775" cy="12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8997" y="4548222"/>
            <a:ext cx="1604275" cy="14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 txBox="1"/>
          <p:nvPr>
            <p:ph idx="1" type="body"/>
          </p:nvPr>
        </p:nvSpPr>
        <p:spPr>
          <a:xfrm>
            <a:off x="457200" y="1315525"/>
            <a:ext cx="8229600" cy="55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097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accent3"/>
              </a:buClr>
              <a:buSzPts val="2220"/>
              <a:buFont typeface="Noto Sans Symbols"/>
              <a:buChar char="●"/>
            </a:pPr>
            <a:r>
              <a:rPr lang="en-US" sz="2220"/>
              <a:t>(1987) Minix por Andrew Tanenbaum</a:t>
            </a:r>
            <a:endParaRPr sz="2220"/>
          </a:p>
          <a:p>
            <a:pPr indent="-140970" lvl="1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Noto Sans Symbols"/>
              <a:buChar char="●"/>
            </a:pPr>
            <a:r>
              <a:rPr lang="en-US" sz="2220"/>
              <a:t>Unix modularizado y apto para la enseñanza</a:t>
            </a:r>
            <a:endParaRPr sz="2220"/>
          </a:p>
          <a:p>
            <a:pPr indent="0" lvl="0" marL="45720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-145097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accent3"/>
              </a:buClr>
              <a:buSzPts val="2285"/>
              <a:buFont typeface="Noto Sans Symbols"/>
              <a:buChar char="●"/>
            </a:pPr>
            <a:r>
              <a:rPr lang="en-US" sz="2220"/>
              <a:t>(1991) kernel Linux, por Linus Torvalds </a:t>
            </a:r>
            <a:endParaRPr sz="2220"/>
          </a:p>
          <a:p>
            <a:pPr indent="27432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rPr lang="en-US" sz="1800"/>
              <a:t>                 (basado en minix y en las herramientas del GNU)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b="0" i="0" sz="2405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6" name="Google Shape;296;p51"/>
          <p:cNvSpPr txBox="1"/>
          <p:nvPr/>
        </p:nvSpPr>
        <p:spPr>
          <a:xfrm>
            <a:off x="6828500" y="6002600"/>
            <a:ext cx="1755000" cy="64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descendientes de unix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500" y="3016149"/>
            <a:ext cx="6105546" cy="363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 txBox="1"/>
          <p:nvPr>
            <p:ph type="title"/>
          </p:nvPr>
        </p:nvSpPr>
        <p:spPr>
          <a:xfrm>
            <a:off x="1573975" y="170700"/>
            <a:ext cx="7112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</a:pPr>
            <a:r>
              <a:rPr lang="en-US"/>
              <a:t>El fenómeno GNU/Linux</a:t>
            </a:r>
            <a:endParaRPr b="0" i="0" sz="5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52"/>
          <p:cNvSpPr/>
          <p:nvPr/>
        </p:nvSpPr>
        <p:spPr>
          <a:xfrm>
            <a:off x="3245375" y="2963225"/>
            <a:ext cx="2091900" cy="15264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2"/>
          <p:cNvSpPr txBox="1"/>
          <p:nvPr/>
        </p:nvSpPr>
        <p:spPr>
          <a:xfrm>
            <a:off x="160925" y="5766725"/>
            <a:ext cx="88878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Quite cualquiera de los 3 y GNU/Linux nunca hubiera existido!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774" y="3171863"/>
            <a:ext cx="1903100" cy="16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1058" y="3171875"/>
            <a:ext cx="2221166" cy="16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4975" y="1010725"/>
            <a:ext cx="1324350" cy="18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2"/>
          <p:cNvSpPr txBox="1"/>
          <p:nvPr/>
        </p:nvSpPr>
        <p:spPr>
          <a:xfrm>
            <a:off x="5027825" y="1267350"/>
            <a:ext cx="32433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Gates: produjo el mercado de hardware barato, </a:t>
            </a:r>
            <a:r>
              <a:rPr lang="en-US"/>
              <a:t>muchos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pcs en muchos hogares.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2"/>
          <p:cNvSpPr txBox="1"/>
          <p:nvPr/>
        </p:nvSpPr>
        <p:spPr>
          <a:xfrm>
            <a:off x="237125" y="4968675"/>
            <a:ext cx="38250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Stallman: Inició el movimiento de software libre y programó las bases del proyecto GNU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52"/>
          <p:cNvSpPr txBox="1"/>
          <p:nvPr/>
        </p:nvSpPr>
        <p:spPr>
          <a:xfrm>
            <a:off x="4780250" y="4981050"/>
            <a:ext cx="43449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Torvalds: basado en la herramientas desarrolladas en el proyecto GNU creó el kernel Linux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3"/>
          <p:cNvSpPr txBox="1"/>
          <p:nvPr>
            <p:ph idx="1" type="body"/>
          </p:nvPr>
        </p:nvSpPr>
        <p:spPr>
          <a:xfrm>
            <a:off x="457200" y="1315525"/>
            <a:ext cx="8229600" cy="55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-145097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accent3"/>
              </a:buClr>
              <a:buSzPts val="2285"/>
              <a:buFont typeface="Noto Sans Symbols"/>
              <a:buChar char="●"/>
            </a:pPr>
            <a:r>
              <a:rPr lang="en-US" sz="2220"/>
              <a:t>(1993) FreeBSD (Berkeley Software Distribution)</a:t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rPr lang="en-US" sz="2220"/>
              <a:t> </a:t>
            </a:r>
            <a:endParaRPr sz="2220"/>
          </a:p>
          <a:p>
            <a:pPr indent="-14097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accent3"/>
              </a:buClr>
              <a:buSzPts val="2220"/>
              <a:buFont typeface="Noto Sans Symbols"/>
              <a:buChar char="●"/>
            </a:pPr>
            <a:r>
              <a:rPr lang="en-US" sz="2220"/>
              <a:t>(1993) Debian  (distribución GNU/Linux)</a:t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-14097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accent3"/>
              </a:buClr>
              <a:buSzPts val="2220"/>
              <a:buFont typeface="Noto Sans Symbols"/>
              <a:buChar char="●"/>
            </a:pPr>
            <a:r>
              <a:rPr lang="en-US" sz="2220"/>
              <a:t>(2004) Ubuntu (distribución GNU/Linux)</a:t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-14097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accent3"/>
              </a:buClr>
              <a:buSzPts val="2220"/>
              <a:buFont typeface="Noto Sans Symbols"/>
              <a:buChar char="●"/>
            </a:pPr>
            <a:r>
              <a:rPr lang="en-US" sz="2220"/>
              <a:t>(2005) Alpine Linux (usado en docker)</a:t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  <a:p>
            <a:pPr indent="-14097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accent3"/>
              </a:buClr>
              <a:buSzPts val="2220"/>
              <a:buFont typeface="Noto Sans Symbols"/>
              <a:buChar char="●"/>
            </a:pPr>
            <a:r>
              <a:rPr lang="en-US" sz="2220"/>
              <a:t>(2008) Android, por Google</a:t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220"/>
          </a:p>
        </p:txBody>
      </p:sp>
      <p:pic>
        <p:nvPicPr>
          <p:cNvPr id="316" name="Google Shape;31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5950" y="2119523"/>
            <a:ext cx="638900" cy="7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8050" y="3615288"/>
            <a:ext cx="9429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4675" y="4737725"/>
            <a:ext cx="94297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scendientesUNIX.png" id="323" name="Google Shape;32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466" y="586775"/>
            <a:ext cx="8449659" cy="62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4"/>
          <p:cNvSpPr txBox="1"/>
          <p:nvPr>
            <p:ph type="title"/>
          </p:nvPr>
        </p:nvSpPr>
        <p:spPr>
          <a:xfrm>
            <a:off x="1447500" y="94500"/>
            <a:ext cx="72393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</a:pPr>
            <a:r>
              <a:rPr lang="en-US" sz="3600"/>
              <a:t>los descendientes de UNIX</a:t>
            </a:r>
            <a:endParaRPr b="0" i="0" sz="36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5"/>
          <p:cNvSpPr txBox="1"/>
          <p:nvPr>
            <p:ph type="title"/>
          </p:nvPr>
        </p:nvSpPr>
        <p:spPr>
          <a:xfrm>
            <a:off x="1700450" y="277800"/>
            <a:ext cx="6986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</a:pPr>
            <a:r>
              <a:rPr lang="en-US"/>
              <a:t>Bibliografía</a:t>
            </a:r>
            <a:endParaRPr b="0" i="0" sz="5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55"/>
          <p:cNvSpPr txBox="1"/>
          <p:nvPr>
            <p:ph idx="1" type="body"/>
          </p:nvPr>
        </p:nvSpPr>
        <p:spPr>
          <a:xfrm>
            <a:off x="457200" y="1935475"/>
            <a:ext cx="8229600" cy="46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400"/>
              <a:buChar char="●"/>
            </a:pPr>
            <a:r>
              <a:rPr i="1" lang="en-US" sz="2400"/>
              <a:t>Fundamentos de Sistemas Operativos (7ma Edicion)</a:t>
            </a:r>
            <a:br>
              <a:rPr i="1" lang="en-US" sz="2400"/>
            </a:br>
            <a:r>
              <a:rPr lang="en-US" sz="2400"/>
              <a:t>A Silberschatz, PB Galvin, G Gagne, A Silberschatz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Capítulo 1</a:t>
            </a:r>
            <a:endParaRPr sz="2400"/>
          </a:p>
          <a:p>
            <a:pPr indent="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/>
          </a:p>
          <a:p>
            <a:pPr indent="-331470" lvl="0" marL="45720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620"/>
              <a:buChar char="●"/>
            </a:pPr>
            <a:r>
              <a:rPr i="1" lang="en-US" sz="2400"/>
              <a:t>Página de la FSF (Free Software Foundation) http://www.fsf.org/campaigns/priority-projects/</a:t>
            </a:r>
            <a:endParaRPr i="1" sz="2400"/>
          </a:p>
          <a:p>
            <a:pPr indent="0" lvl="0" marL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i="1" sz="2400"/>
          </a:p>
          <a:p>
            <a:pPr indent="-331470" lvl="0" marL="45720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620"/>
              <a:buChar char="●"/>
            </a:pPr>
            <a:r>
              <a:rPr i="1" lang="en-US" sz="2400"/>
              <a:t>In the beginning was the command line</a:t>
            </a:r>
            <a:endParaRPr i="1"/>
          </a:p>
          <a:p>
            <a:pPr indent="457200" lvl="0" marL="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620"/>
              <a:buNone/>
            </a:pPr>
            <a:r>
              <a:rPr lang="en-US" sz="2400"/>
              <a:t>Neal Stephenson</a:t>
            </a:r>
            <a:endParaRPr sz="1200"/>
          </a:p>
          <a:p>
            <a:pPr indent="457200" lvl="0" marL="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1200"/>
          </a:p>
          <a:p>
            <a:pPr indent="457200" lvl="0" marL="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idx="4294967295" type="title"/>
          </p:nvPr>
        </p:nvSpPr>
        <p:spPr>
          <a:xfrm>
            <a:off x="1176337" y="166687"/>
            <a:ext cx="751046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3200"/>
              <a:buFont typeface="Arial"/>
              <a:buNone/>
            </a:pPr>
            <a:r>
              <a:rPr lang="en-US"/>
              <a:t>Definición de Sistema Operativo</a:t>
            </a:r>
            <a:endParaRPr/>
          </a:p>
        </p:txBody>
      </p:sp>
      <p:sp>
        <p:nvSpPr>
          <p:cNvPr id="101" name="Google Shape;101;p7"/>
          <p:cNvSpPr txBox="1"/>
          <p:nvPr>
            <p:ph idx="4294967295" type="body"/>
          </p:nvPr>
        </p:nvSpPr>
        <p:spPr>
          <a:xfrm>
            <a:off x="827075" y="1028700"/>
            <a:ext cx="6639000" cy="49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/>
              <a:t>SO es un </a:t>
            </a:r>
            <a:r>
              <a:rPr b="1" i="0" lang="en-US" sz="1800" u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administrador de recursos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/>
              <a:t>Maneja todos los recursos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Decide entre solicitudes en conflicto para un uso eficiente y justo de los recursos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/>
              <a:t>Controla la ejecución de programas para prevenir errores y el uso incorrecto de la computadora</a:t>
            </a:r>
            <a:endParaRPr/>
          </a:p>
          <a:p>
            <a:pPr indent="0" lvl="0" marL="74295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620"/>
              <a:buChar char="●"/>
            </a:pPr>
            <a:r>
              <a:rPr lang="en-US"/>
              <a:t>SO ofrece una interfaz a los usuarios que buscan comodidad, </a:t>
            </a:r>
            <a:r>
              <a:rPr b="1" lang="en-US">
                <a:solidFill>
                  <a:srgbClr val="3366FF"/>
                </a:solidFill>
              </a:rPr>
              <a:t>facilidad de uso </a:t>
            </a:r>
            <a:r>
              <a:rPr lang="en-US"/>
              <a:t>y</a:t>
            </a:r>
            <a:r>
              <a:rPr b="1" lang="en-US">
                <a:solidFill>
                  <a:srgbClr val="3366FF"/>
                </a:solidFill>
              </a:rPr>
              <a:t> buen rendimiento </a:t>
            </a:r>
            <a:r>
              <a:rPr lang="en-US"/>
              <a:t>y no se preocupan por la </a:t>
            </a:r>
            <a:r>
              <a:rPr b="1" lang="en-US">
                <a:solidFill>
                  <a:srgbClr val="3366FF"/>
                </a:solidFill>
              </a:rPr>
              <a:t>administración</a:t>
            </a:r>
            <a:r>
              <a:rPr b="1" lang="en-US">
                <a:solidFill>
                  <a:srgbClr val="3366FF"/>
                </a:solidFill>
              </a:rPr>
              <a:t> de recursos.</a:t>
            </a:r>
            <a:endParaRPr b="1">
              <a:solidFill>
                <a:srgbClr val="3366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154150"/>
            <a:ext cx="8614349" cy="43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0"/>
          <p:cNvSpPr txBox="1"/>
          <p:nvPr>
            <p:ph idx="4294967295" type="title"/>
          </p:nvPr>
        </p:nvSpPr>
        <p:spPr>
          <a:xfrm>
            <a:off x="844550" y="120650"/>
            <a:ext cx="8229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3200"/>
              <a:buFont typeface="Arial"/>
              <a:buNone/>
            </a:pPr>
            <a:r>
              <a:rPr lang="en-US"/>
              <a:t>Estructura de un SO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idx="4294967295" type="title"/>
          </p:nvPr>
        </p:nvSpPr>
        <p:spPr>
          <a:xfrm>
            <a:off x="457200" y="198437"/>
            <a:ext cx="8229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Donde vive el sistema operativo?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079500"/>
            <a:ext cx="8524875" cy="49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2701875" y="2456750"/>
            <a:ext cx="3126000" cy="576300"/>
          </a:xfrm>
          <a:prstGeom prst="ellipse">
            <a:avLst/>
          </a:prstGeom>
          <a:noFill/>
          <a:ln cap="flat" cmpd="sng" w="2857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"/>
          <p:cNvSpPr txBox="1"/>
          <p:nvPr>
            <p:ph idx="4294967295" type="title"/>
          </p:nvPr>
        </p:nvSpPr>
        <p:spPr>
          <a:xfrm>
            <a:off x="457200" y="182562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3200"/>
              <a:buFont typeface="Arial"/>
              <a:buNone/>
            </a:pPr>
            <a:r>
              <a:rPr lang="en-US"/>
              <a:t>Inicialización/booting</a:t>
            </a:r>
            <a:endParaRPr/>
          </a:p>
        </p:txBody>
      </p:sp>
      <p:sp>
        <p:nvSpPr>
          <p:cNvPr id="120" name="Google Shape;120;p11"/>
          <p:cNvSpPr txBox="1"/>
          <p:nvPr>
            <p:ph idx="4294967295" type="body"/>
          </p:nvPr>
        </p:nvSpPr>
        <p:spPr>
          <a:xfrm>
            <a:off x="806450" y="1233487"/>
            <a:ext cx="631825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b="1" i="0" lang="en-US" sz="1800" u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bootstrap program</a:t>
            </a:r>
            <a:r>
              <a:rPr b="0" i="0" lang="en-US" sz="1800" u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180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cargado en el encendido o el reinicio de la computadora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/>
              <a:t>Típicamente alojado en ROM o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EPROM, </a:t>
            </a:r>
            <a:r>
              <a:rPr lang="en-US"/>
              <a:t>generalmente conocido como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1800" u="none" cap="none" strike="noStrik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firmware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/>
              <a:t>Inicializa todos los aspectos del sistema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/>
              <a:t>Carga el kernel del sistema operativo y comienza su ejecución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 txBox="1"/>
          <p:nvPr>
            <p:ph idx="4294967295" type="title"/>
          </p:nvPr>
        </p:nvSpPr>
        <p:spPr>
          <a:xfrm>
            <a:off x="457200" y="182562"/>
            <a:ext cx="8229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3200"/>
              <a:buFont typeface="Arial"/>
              <a:buNone/>
            </a:pPr>
            <a:r>
              <a:rPr lang="en-US"/>
              <a:t>Inicialización/booting</a:t>
            </a:r>
            <a:endParaRPr/>
          </a:p>
        </p:txBody>
      </p:sp>
      <p:sp>
        <p:nvSpPr>
          <p:cNvPr id="126" name="Google Shape;126;p12"/>
          <p:cNvSpPr txBox="1"/>
          <p:nvPr>
            <p:ph idx="4294967295" type="body"/>
          </p:nvPr>
        </p:nvSpPr>
        <p:spPr>
          <a:xfrm>
            <a:off x="806450" y="1233487"/>
            <a:ext cx="6318300" cy="4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b="1" i="0" lang="en-US" sz="1800" u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bootstrap program</a:t>
            </a:r>
            <a:r>
              <a:rPr b="0" i="0" lang="en-US" sz="1800" u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/>
              <a:t>está</a:t>
            </a:r>
            <a:r>
              <a:rPr b="0" i="0" lang="en-US" sz="180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usualmente en la BIOS (Read Only Memory - ROM) </a:t>
            </a:r>
            <a:r>
              <a:rPr lang="en-US"/>
              <a:t>de la</a:t>
            </a:r>
            <a:r>
              <a:rPr b="0" i="0" lang="en-US" sz="180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motherboard.</a:t>
            </a:r>
            <a:endParaRPr/>
          </a:p>
          <a:p>
            <a:pPr indent="0" lvl="0" marL="74295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/>
          </a:p>
        </p:txBody>
      </p:sp>
      <p:pic>
        <p:nvPicPr>
          <p:cNvPr id="127" name="Google Shape;12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632" y="2020600"/>
            <a:ext cx="6964894" cy="37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idx="4294967295" type="title"/>
          </p:nvPr>
        </p:nvSpPr>
        <p:spPr>
          <a:xfrm>
            <a:off x="1069975" y="166687"/>
            <a:ext cx="76167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3200"/>
              <a:buFont typeface="Arial"/>
              <a:buNone/>
            </a:pPr>
            <a:r>
              <a:rPr lang="en-US"/>
              <a:t>Multiprogramación</a:t>
            </a:r>
            <a:endParaRPr/>
          </a:p>
        </p:txBody>
      </p:sp>
      <p:sp>
        <p:nvSpPr>
          <p:cNvPr id="133" name="Google Shape;133;p25"/>
          <p:cNvSpPr txBox="1"/>
          <p:nvPr>
            <p:ph idx="4294967295" type="body"/>
          </p:nvPr>
        </p:nvSpPr>
        <p:spPr>
          <a:xfrm>
            <a:off x="2236225" y="5591400"/>
            <a:ext cx="67575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None/>
            </a:pPr>
            <a:r>
              <a:t/>
            </a:r>
            <a:endParaRPr i="0" sz="1400" u="none">
              <a:solidFill>
                <a:srgbClr val="000000"/>
              </a:solidFill>
            </a:endParaRPr>
          </a:p>
          <a:p>
            <a:pPr indent="-328930" lvl="0" marL="342900" marR="0" rtl="0" algn="l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00000"/>
                </a:solidFill>
              </a:rPr>
              <a:t>Memoria en un sistema con </a:t>
            </a:r>
            <a:r>
              <a:rPr b="1" i="0" lang="en-US" sz="1400" u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Multiprogra</a:t>
            </a:r>
            <a:r>
              <a:rPr b="1" lang="en-US" sz="1400">
                <a:solidFill>
                  <a:srgbClr val="3366FF"/>
                </a:solidFill>
              </a:rPr>
              <a:t>mación</a:t>
            </a:r>
            <a:r>
              <a:rPr b="0" i="0" lang="en-US" sz="140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/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2233" y="895375"/>
            <a:ext cx="3192741" cy="46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